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4"/>
  </p:sldMasterIdLst>
  <p:notesMasterIdLst>
    <p:notesMasterId r:id="rId10"/>
  </p:notesMasterIdLst>
  <p:handoutMasterIdLst>
    <p:handoutMasterId r:id="rId11"/>
  </p:handoutMasterIdLst>
  <p:sldIdLst>
    <p:sldId id="271" r:id="rId5"/>
    <p:sldId id="280" r:id="rId6"/>
    <p:sldId id="281" r:id="rId7"/>
    <p:sldId id="279" r:id="rId8"/>
    <p:sldId id="261" r:id="rId9"/>
  </p:sldIdLst>
  <p:sldSz cx="9144000" cy="5143500" type="screen16x9"/>
  <p:notesSz cx="6799263" cy="9929813"/>
  <p:defaultTextStyle>
    <a:defPPr>
      <a:defRPr lang="fr-FR"/>
    </a:defPPr>
    <a:lvl1pPr algn="l" rtl="0" fontAlgn="base">
      <a:spcBef>
        <a:spcPct val="0"/>
      </a:spcBef>
      <a:spcAft>
        <a:spcPct val="0"/>
      </a:spcAft>
      <a:defRPr sz="2400" kern="1200">
        <a:solidFill>
          <a:schemeClr val="tx1"/>
        </a:solidFill>
        <a:latin typeface="Arial" charset="0"/>
        <a:ea typeface="Geneva" charset="-128"/>
        <a:cs typeface="+mn-cs"/>
      </a:defRPr>
    </a:lvl1pPr>
    <a:lvl2pPr marL="457200" algn="l" rtl="0" fontAlgn="base">
      <a:spcBef>
        <a:spcPct val="0"/>
      </a:spcBef>
      <a:spcAft>
        <a:spcPct val="0"/>
      </a:spcAft>
      <a:defRPr sz="2400" kern="1200">
        <a:solidFill>
          <a:schemeClr val="tx1"/>
        </a:solidFill>
        <a:latin typeface="Arial" charset="0"/>
        <a:ea typeface="Geneva" charset="-128"/>
        <a:cs typeface="+mn-cs"/>
      </a:defRPr>
    </a:lvl2pPr>
    <a:lvl3pPr marL="914400" algn="l" rtl="0" fontAlgn="base">
      <a:spcBef>
        <a:spcPct val="0"/>
      </a:spcBef>
      <a:spcAft>
        <a:spcPct val="0"/>
      </a:spcAft>
      <a:defRPr sz="2400" kern="1200">
        <a:solidFill>
          <a:schemeClr val="tx1"/>
        </a:solidFill>
        <a:latin typeface="Arial" charset="0"/>
        <a:ea typeface="Geneva" charset="-128"/>
        <a:cs typeface="+mn-cs"/>
      </a:defRPr>
    </a:lvl3pPr>
    <a:lvl4pPr marL="1371600" algn="l" rtl="0" fontAlgn="base">
      <a:spcBef>
        <a:spcPct val="0"/>
      </a:spcBef>
      <a:spcAft>
        <a:spcPct val="0"/>
      </a:spcAft>
      <a:defRPr sz="2400" kern="1200">
        <a:solidFill>
          <a:schemeClr val="tx1"/>
        </a:solidFill>
        <a:latin typeface="Arial" charset="0"/>
        <a:ea typeface="Geneva" charset="-128"/>
        <a:cs typeface="+mn-cs"/>
      </a:defRPr>
    </a:lvl4pPr>
    <a:lvl5pPr marL="1828800" algn="l" rtl="0" fontAlgn="base">
      <a:spcBef>
        <a:spcPct val="0"/>
      </a:spcBef>
      <a:spcAft>
        <a:spcPct val="0"/>
      </a:spcAft>
      <a:defRPr sz="2400" kern="1200">
        <a:solidFill>
          <a:schemeClr val="tx1"/>
        </a:solidFill>
        <a:latin typeface="Arial" charset="0"/>
        <a:ea typeface="Geneva" charset="-128"/>
        <a:cs typeface="+mn-cs"/>
      </a:defRPr>
    </a:lvl5pPr>
    <a:lvl6pPr marL="2286000" algn="l" defTabSz="914400" rtl="0" eaLnBrk="1" latinLnBrk="0" hangingPunct="1">
      <a:defRPr sz="2400" kern="1200">
        <a:solidFill>
          <a:schemeClr val="tx1"/>
        </a:solidFill>
        <a:latin typeface="Arial" charset="0"/>
        <a:ea typeface="Geneva" charset="-128"/>
        <a:cs typeface="+mn-cs"/>
      </a:defRPr>
    </a:lvl6pPr>
    <a:lvl7pPr marL="2743200" algn="l" defTabSz="914400" rtl="0" eaLnBrk="1" latinLnBrk="0" hangingPunct="1">
      <a:defRPr sz="2400" kern="1200">
        <a:solidFill>
          <a:schemeClr val="tx1"/>
        </a:solidFill>
        <a:latin typeface="Arial" charset="0"/>
        <a:ea typeface="Geneva" charset="-128"/>
        <a:cs typeface="+mn-cs"/>
      </a:defRPr>
    </a:lvl7pPr>
    <a:lvl8pPr marL="3200400" algn="l" defTabSz="914400" rtl="0" eaLnBrk="1" latinLnBrk="0" hangingPunct="1">
      <a:defRPr sz="2400" kern="1200">
        <a:solidFill>
          <a:schemeClr val="tx1"/>
        </a:solidFill>
        <a:latin typeface="Arial" charset="0"/>
        <a:ea typeface="Geneva" charset="-128"/>
        <a:cs typeface="+mn-cs"/>
      </a:defRPr>
    </a:lvl8pPr>
    <a:lvl9pPr marL="3657600" algn="l" defTabSz="914400" rtl="0" eaLnBrk="1" latinLnBrk="0" hangingPunct="1">
      <a:defRPr sz="2400" kern="1200">
        <a:solidFill>
          <a:schemeClr val="tx1"/>
        </a:solidFill>
        <a:latin typeface="Arial" charset="0"/>
        <a:ea typeface="Geneva"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4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9E21C08-69D4-9FC6-AA0B-3AF654D62E70}" name="VIGIER, Claire (DNS)" initials="VC" userId="S::claire.vigier_sante.gouv.fr#ext#@esantegouv.onmicrosoft.com::21be81d6-b120-4e14-bc24-81042e28f858" providerId="AD"/>
  <p188:author id="{A734AA3B-153E-127A-631B-AA4C50FDCAFA}" name="Pierre Andrieux" initials="PA" userId="S::Pierre.Andrieux@fr.ey.com::fe095b09-e81a-42e9-b44f-7438c5543e3d" providerId="AD"/>
  <p188:author id="{A770999E-5639-03E8-E7EB-53FEEE5474CC}" name="Kahina HAROUCHE" initials="KH" userId="S::kahina.harouche@esante.gouv.fr::062fb5c9-cd87-4a18-a5d4-89c1c8055770" providerId="AD"/>
  <p188:author id="{43B834E6-F409-B94F-BF71-D2C58D3EF800}" name="Léa BOSQUAIN" initials="LB" userId="S::lea.bosquain@esante.gouv.fr::29629b55-ab34-4d23-8190-d6d5d16d66f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7"/>
    <a:srgbClr val="006AB2"/>
    <a:srgbClr val="006AB0"/>
    <a:srgbClr val="006DBF"/>
    <a:srgbClr val="005AA0"/>
    <a:srgbClr val="003C6E"/>
    <a:srgbClr val="2D3258"/>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393" y="48"/>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8"/>
        <p:guide pos="214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1342" y="0"/>
            <a:ext cx="2946347" cy="496491"/>
          </a:xfrm>
          <a:prstGeom prst="rect">
            <a:avLst/>
          </a:prstGeom>
        </p:spPr>
        <p:txBody>
          <a:bodyPr vert="horz" lIns="91440" tIns="45720" rIns="91440" bIns="45720" rtlCol="0"/>
          <a:lstStyle>
            <a:lvl1pPr algn="r">
              <a:defRPr sz="1200"/>
            </a:lvl1pPr>
          </a:lstStyle>
          <a:p>
            <a:fld id="{142104ED-560C-4120-89D5-A40EBF371D29}" type="datetimeFigureOut">
              <a:rPr lang="fr-FR" smtClean="0"/>
              <a:t>09/12/2025</a:t>
            </a:fld>
            <a:endParaRPr lang="fr-FR"/>
          </a:p>
        </p:txBody>
      </p:sp>
      <p:sp>
        <p:nvSpPr>
          <p:cNvPr id="4" name="Espace réservé du pied de page 3"/>
          <p:cNvSpPr>
            <a:spLocks noGrp="1"/>
          </p:cNvSpPr>
          <p:nvPr>
            <p:ph type="ftr" sz="quarter" idx="2"/>
          </p:nvPr>
        </p:nvSpPr>
        <p:spPr>
          <a:xfrm>
            <a:off x="0" y="9431599"/>
            <a:ext cx="2946347" cy="496491"/>
          </a:xfrm>
          <a:prstGeom prst="rect">
            <a:avLst/>
          </a:prstGeom>
        </p:spPr>
        <p:txBody>
          <a:bodyPr vert="horz" lIns="91440" tIns="45720" rIns="91440" bIns="45720" rtlCol="0" anchor="b"/>
          <a:lstStyle>
            <a:lvl1pPr algn="l">
              <a:defRPr sz="1200"/>
            </a:lvl1pPr>
          </a:lstStyle>
          <a:p>
            <a:endParaRPr lang="fr-FR"/>
          </a:p>
        </p:txBody>
      </p:sp>
      <p:sp>
        <p:nvSpPr>
          <p:cNvPr id="6" name="Espace réservé du numéro de diapositive 5"/>
          <p:cNvSpPr>
            <a:spLocks noGrp="1"/>
          </p:cNvSpPr>
          <p:nvPr>
            <p:ph type="sldNum" sz="quarter" idx="3"/>
          </p:nvPr>
        </p:nvSpPr>
        <p:spPr>
          <a:xfrm>
            <a:off x="3851342" y="9431599"/>
            <a:ext cx="2946347" cy="496491"/>
          </a:xfrm>
          <a:prstGeom prst="rect">
            <a:avLst/>
          </a:prstGeom>
        </p:spPr>
        <p:txBody>
          <a:bodyPr vert="horz" lIns="91440" tIns="45720" rIns="91440" bIns="45720" rtlCol="0" anchor="b"/>
          <a:lstStyle>
            <a:lvl1pPr algn="r">
              <a:defRPr sz="1200"/>
            </a:lvl1pPr>
          </a:lstStyle>
          <a:p>
            <a:fld id="{F8B7C83D-2704-4EF9-9935-2CF956BF747F}" type="slidenum">
              <a:rPr lang="fr-FR" smtClean="0"/>
              <a:t>‹N°›</a:t>
            </a:fld>
            <a:endParaRPr lang="fr-FR"/>
          </a:p>
        </p:txBody>
      </p:sp>
    </p:spTree>
    <p:extLst>
      <p:ext uri="{BB962C8B-B14F-4D97-AF65-F5344CB8AC3E}">
        <p14:creationId xmlns:p14="http://schemas.microsoft.com/office/powerpoint/2010/main" val="25368315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347" cy="4964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defRPr>
            </a:lvl1pPr>
          </a:lstStyle>
          <a:p>
            <a:pPr>
              <a:defRPr/>
            </a:pPr>
            <a:endParaRPr lang="fr-FR"/>
          </a:p>
        </p:txBody>
      </p:sp>
      <p:sp>
        <p:nvSpPr>
          <p:cNvPr id="5123" name="Rectangle 3"/>
          <p:cNvSpPr>
            <a:spLocks noGrp="1" noChangeArrowheads="1"/>
          </p:cNvSpPr>
          <p:nvPr>
            <p:ph type="dt" idx="1"/>
          </p:nvPr>
        </p:nvSpPr>
        <p:spPr bwMode="auto">
          <a:xfrm>
            <a:off x="3851342" y="0"/>
            <a:ext cx="2946347" cy="4964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defRPr>
            </a:lvl1pPr>
          </a:lstStyle>
          <a:p>
            <a:pPr>
              <a:defRPr/>
            </a:pPr>
            <a:endParaRPr lang="fr-FR"/>
          </a:p>
        </p:txBody>
      </p:sp>
      <p:sp>
        <p:nvSpPr>
          <p:cNvPr id="7172" name="Rectangle 4"/>
          <p:cNvSpPr>
            <a:spLocks noGrp="1" noRot="1" noChangeAspect="1" noChangeArrowheads="1" noTextEdit="1"/>
          </p:cNvSpPr>
          <p:nvPr>
            <p:ph type="sldImg" idx="2"/>
          </p:nvPr>
        </p:nvSpPr>
        <p:spPr bwMode="auto">
          <a:xfrm>
            <a:off x="90488" y="744538"/>
            <a:ext cx="6618287" cy="3724275"/>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79927" y="4716661"/>
            <a:ext cx="5439410" cy="44684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5126" name="Rectangle 6"/>
          <p:cNvSpPr>
            <a:spLocks noGrp="1" noChangeArrowheads="1"/>
          </p:cNvSpPr>
          <p:nvPr>
            <p:ph type="ftr" sz="quarter" idx="4"/>
          </p:nvPr>
        </p:nvSpPr>
        <p:spPr bwMode="auto">
          <a:xfrm>
            <a:off x="0" y="9431599"/>
            <a:ext cx="2946347" cy="49649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defRPr>
            </a:lvl1pPr>
          </a:lstStyle>
          <a:p>
            <a:pPr>
              <a:defRPr/>
            </a:pPr>
            <a:endParaRPr lang="fr-FR"/>
          </a:p>
        </p:txBody>
      </p:sp>
      <p:sp>
        <p:nvSpPr>
          <p:cNvPr id="5127" name="Rectangle 7"/>
          <p:cNvSpPr>
            <a:spLocks noGrp="1" noChangeArrowheads="1"/>
          </p:cNvSpPr>
          <p:nvPr>
            <p:ph type="sldNum" sz="quarter" idx="5"/>
          </p:nvPr>
        </p:nvSpPr>
        <p:spPr bwMode="auto">
          <a:xfrm>
            <a:off x="3851342" y="9431599"/>
            <a:ext cx="2946347" cy="49649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3599C48-8A9F-4257-828B-FB74267884A8}" type="slidenum">
              <a:rPr lang="fr-FR"/>
              <a:pPr>
                <a:defRPr/>
              </a:pPr>
              <a:t>‹N°›</a:t>
            </a:fld>
            <a:endParaRPr lang="fr-FR"/>
          </a:p>
        </p:txBody>
      </p:sp>
    </p:spTree>
    <p:extLst>
      <p:ext uri="{BB962C8B-B14F-4D97-AF65-F5344CB8AC3E}">
        <p14:creationId xmlns:p14="http://schemas.microsoft.com/office/powerpoint/2010/main" val="273337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Geneva"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Geneva"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Geneva"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Geneva"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Geneva"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43599C48-8A9F-4257-828B-FB74267884A8}" type="slidenum">
              <a:rPr lang="fr-FR" smtClean="0"/>
              <a:pPr>
                <a:defRPr/>
              </a:pPr>
              <a:t>1</a:t>
            </a:fld>
            <a:endParaRPr lang="fr-FR"/>
          </a:p>
        </p:txBody>
      </p:sp>
    </p:spTree>
    <p:extLst>
      <p:ext uri="{BB962C8B-B14F-4D97-AF65-F5344CB8AC3E}">
        <p14:creationId xmlns:p14="http://schemas.microsoft.com/office/powerpoint/2010/main" val="1208583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044AD-2EC4-5984-1CCD-A796F24F484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E3705C7-7E45-2787-77C8-8AB1FC317D1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419586B-BA6D-2EB5-3CEC-D8F591F15E54}"/>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051F0866-AAEA-CBB8-A9FF-604916739586}"/>
              </a:ext>
            </a:extLst>
          </p:cNvPr>
          <p:cNvSpPr>
            <a:spLocks noGrp="1"/>
          </p:cNvSpPr>
          <p:nvPr>
            <p:ph type="sldNum" sz="quarter" idx="5"/>
          </p:nvPr>
        </p:nvSpPr>
        <p:spPr/>
        <p:txBody>
          <a:bodyPr/>
          <a:lstStyle/>
          <a:p>
            <a:pPr>
              <a:defRPr/>
            </a:pPr>
            <a:fld id="{43599C48-8A9F-4257-828B-FB74267884A8}" type="slidenum">
              <a:rPr lang="fr-FR" smtClean="0"/>
              <a:pPr>
                <a:defRPr/>
              </a:pPr>
              <a:t>2</a:t>
            </a:fld>
            <a:endParaRPr lang="fr-FR"/>
          </a:p>
        </p:txBody>
      </p:sp>
    </p:spTree>
    <p:extLst>
      <p:ext uri="{BB962C8B-B14F-4D97-AF65-F5344CB8AC3E}">
        <p14:creationId xmlns:p14="http://schemas.microsoft.com/office/powerpoint/2010/main" val="1675312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43599C48-8A9F-4257-828B-FB74267884A8}" type="slidenum">
              <a:rPr lang="fr-FR" smtClean="0"/>
              <a:pPr>
                <a:defRPr/>
              </a:pPr>
              <a:t>4</a:t>
            </a:fld>
            <a:endParaRPr lang="fr-FR"/>
          </a:p>
        </p:txBody>
      </p:sp>
    </p:spTree>
    <p:extLst>
      <p:ext uri="{BB962C8B-B14F-4D97-AF65-F5344CB8AC3E}">
        <p14:creationId xmlns:p14="http://schemas.microsoft.com/office/powerpoint/2010/main" val="1338532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43599C48-8A9F-4257-828B-FB74267884A8}" type="slidenum">
              <a:rPr lang="fr-FR" smtClean="0"/>
              <a:pPr>
                <a:defRPr/>
              </a:pPr>
              <a:t>5</a:t>
            </a:fld>
            <a:endParaRPr lang="fr-FR"/>
          </a:p>
        </p:txBody>
      </p:sp>
    </p:spTree>
    <p:extLst>
      <p:ext uri="{BB962C8B-B14F-4D97-AF65-F5344CB8AC3E}">
        <p14:creationId xmlns:p14="http://schemas.microsoft.com/office/powerpoint/2010/main" val="10989230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Page de garde standard">
    <p:spTree>
      <p:nvGrpSpPr>
        <p:cNvPr id="1" name=""/>
        <p:cNvGrpSpPr/>
        <p:nvPr/>
      </p:nvGrpSpPr>
      <p:grpSpPr>
        <a:xfrm>
          <a:off x="0" y="0"/>
          <a:ext cx="0" cy="0"/>
          <a:chOff x="0" y="0"/>
          <a:chExt cx="0" cy="0"/>
        </a:xfrm>
      </p:grpSpPr>
      <p:sp>
        <p:nvSpPr>
          <p:cNvPr id="9" name="Rectangle 8"/>
          <p:cNvSpPr/>
          <p:nvPr userDrawn="1"/>
        </p:nvSpPr>
        <p:spPr>
          <a:xfrm>
            <a:off x="0" y="-2046"/>
            <a:ext cx="9144000" cy="8456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hasCustomPrompt="1"/>
          </p:nvPr>
        </p:nvSpPr>
        <p:spPr>
          <a:xfrm>
            <a:off x="4211960" y="1683271"/>
            <a:ext cx="4527550" cy="1032495"/>
          </a:xfrm>
        </p:spPr>
        <p:txBody>
          <a:bodyPr anchor="ctr" anchorCtr="0">
            <a:noAutofit/>
          </a:bodyPr>
          <a:lstStyle>
            <a:lvl1pPr algn="l">
              <a:lnSpc>
                <a:spcPts val="2700"/>
              </a:lnSpc>
              <a:spcBef>
                <a:spcPts val="0"/>
              </a:spcBef>
              <a:defRPr sz="2800" baseline="0">
                <a:solidFill>
                  <a:srgbClr val="006AB2"/>
                </a:solidFill>
              </a:defRPr>
            </a:lvl1pPr>
          </a:lstStyle>
          <a:p>
            <a:r>
              <a:rPr lang="fr-FR"/>
              <a:t>Titre de la présentation</a:t>
            </a:r>
          </a:p>
        </p:txBody>
      </p:sp>
      <p:sp>
        <p:nvSpPr>
          <p:cNvPr id="4" name="Espace réservé du texte 3"/>
          <p:cNvSpPr>
            <a:spLocks noGrp="1"/>
          </p:cNvSpPr>
          <p:nvPr>
            <p:ph type="body" sz="quarter" idx="10" hasCustomPrompt="1"/>
          </p:nvPr>
        </p:nvSpPr>
        <p:spPr>
          <a:xfrm>
            <a:off x="4211960" y="2815605"/>
            <a:ext cx="4527550" cy="664418"/>
          </a:xfrm>
        </p:spPr>
        <p:txBody>
          <a:bodyPr>
            <a:noAutofit/>
          </a:bodyPr>
          <a:lstStyle>
            <a:lvl1pPr algn="l">
              <a:defRPr sz="2000">
                <a:solidFill>
                  <a:srgbClr val="575757"/>
                </a:solidFill>
              </a:defRPr>
            </a:lvl1pPr>
          </a:lstStyle>
          <a:p>
            <a:pPr lvl="0"/>
            <a:r>
              <a:rPr lang="fr-FR"/>
              <a:t>Cliquer pour ajouter un sous-titre</a:t>
            </a:r>
          </a:p>
        </p:txBody>
      </p:sp>
      <p:pic>
        <p:nvPicPr>
          <p:cNvPr id="13" name="Imag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62536" y="222405"/>
            <a:ext cx="1361391" cy="4698691"/>
          </a:xfrm>
          <a:prstGeom prst="rect">
            <a:avLst/>
          </a:prstGeom>
        </p:spPr>
      </p:pic>
      <p:sp>
        <p:nvSpPr>
          <p:cNvPr id="16" name="Rectangle 15"/>
          <p:cNvSpPr/>
          <p:nvPr userDrawn="1"/>
        </p:nvSpPr>
        <p:spPr>
          <a:xfrm>
            <a:off x="0" y="4948014"/>
            <a:ext cx="914400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17" name="Espace réservé du texte 21">
            <a:extLst>
              <a:ext uri="{FF2B5EF4-FFF2-40B4-BE49-F238E27FC236}">
                <a16:creationId xmlns:a16="http://schemas.microsoft.com/office/drawing/2014/main" id="{FC509A42-19AD-CE45-9631-39CA09E7EA3F}"/>
              </a:ext>
            </a:extLst>
          </p:cNvPr>
          <p:cNvSpPr>
            <a:spLocks noGrp="1"/>
          </p:cNvSpPr>
          <p:nvPr userDrawn="1">
            <p:ph type="body" sz="quarter" idx="12" hasCustomPrompt="1"/>
          </p:nvPr>
        </p:nvSpPr>
        <p:spPr>
          <a:xfrm>
            <a:off x="4211960" y="3914822"/>
            <a:ext cx="4527550" cy="385120"/>
          </a:xfrm>
          <a:prstGeom prst="rect">
            <a:avLst/>
          </a:prstGeom>
        </p:spPr>
        <p:txBody>
          <a:bodyPr/>
          <a:lstStyle>
            <a:lvl1pPr>
              <a:defRPr sz="1200" b="0">
                <a:solidFill>
                  <a:srgbClr val="575757"/>
                </a:solidFill>
              </a:defRPr>
            </a:lvl1pPr>
          </a:lstStyle>
          <a:p>
            <a:pPr lvl="0"/>
            <a:r>
              <a:rPr lang="fr-FR"/>
              <a:t>Date | Emetteur</a:t>
            </a:r>
          </a:p>
        </p:txBody>
      </p:sp>
      <p:pic>
        <p:nvPicPr>
          <p:cNvPr id="20" name="Image 19"/>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78985" y="1960852"/>
            <a:ext cx="1384703" cy="1221797"/>
          </a:xfrm>
          <a:prstGeom prst="rect">
            <a:avLst/>
          </a:prstGeom>
        </p:spPr>
      </p:pic>
    </p:spTree>
    <p:extLst>
      <p:ext uri="{BB962C8B-B14F-4D97-AF65-F5344CB8AC3E}">
        <p14:creationId xmlns:p14="http://schemas.microsoft.com/office/powerpoint/2010/main" val="367426736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13" name="Rectangle 12"/>
          <p:cNvSpPr/>
          <p:nvPr/>
        </p:nvSpPr>
        <p:spPr>
          <a:xfrm>
            <a:off x="0" y="-2046"/>
            <a:ext cx="9144000" cy="8456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space réservé du numéro de diapositive 5"/>
          <p:cNvSpPr>
            <a:spLocks noGrp="1"/>
          </p:cNvSpPr>
          <p:nvPr>
            <p:ph type="sldNum" sz="quarter" idx="12"/>
          </p:nvPr>
        </p:nvSpPr>
        <p:spPr>
          <a:xfrm>
            <a:off x="107504" y="4749992"/>
            <a:ext cx="287338" cy="273844"/>
          </a:xfrm>
        </p:spPr>
        <p:txBody>
          <a:bodyPr/>
          <a:lstStyle/>
          <a:p>
            <a:fld id="{646E7B68-C406-4B5C-B79D-A1CDE10CB85D}" type="slidenum">
              <a:rPr lang="fr-FR" smtClean="0"/>
              <a:pPr/>
              <a:t>‹N°›</a:t>
            </a:fld>
            <a:endParaRPr lang="fr-FR"/>
          </a:p>
        </p:txBody>
      </p:sp>
      <p:sp>
        <p:nvSpPr>
          <p:cNvPr id="63" name="Espace réservé du texte 62"/>
          <p:cNvSpPr>
            <a:spLocks noGrp="1"/>
          </p:cNvSpPr>
          <p:nvPr>
            <p:ph type="body" sz="quarter" idx="14" hasCustomPrompt="1"/>
          </p:nvPr>
        </p:nvSpPr>
        <p:spPr>
          <a:xfrm>
            <a:off x="4427538" y="1767822"/>
            <a:ext cx="2736304" cy="2160240"/>
          </a:xfrm>
        </p:spPr>
        <p:txBody>
          <a:bodyPr numCol="1">
            <a:normAutofit/>
          </a:bodyPr>
          <a:lstStyle>
            <a:lvl1pPr marL="0" indent="0" algn="l" defTabSz="914400" rtl="0" eaLnBrk="1" latinLnBrk="0" hangingPunct="1">
              <a:lnSpc>
                <a:spcPct val="150000"/>
              </a:lnSpc>
              <a:spcBef>
                <a:spcPts val="200"/>
              </a:spcBef>
              <a:spcAft>
                <a:spcPts val="0"/>
              </a:spcAft>
              <a:buFontTx/>
              <a:buNone/>
              <a:defRPr lang="fr-FR" sz="1400" b="1" kern="1200" cap="none" baseline="0" smtClean="0">
                <a:solidFill>
                  <a:srgbClr val="575757"/>
                </a:solidFill>
                <a:latin typeface="+mn-lt"/>
                <a:ea typeface="+mn-ea"/>
                <a:cs typeface="+mn-cs"/>
              </a:defRPr>
            </a:lvl1pPr>
          </a:lstStyle>
          <a:p>
            <a:pPr lvl="0"/>
            <a:r>
              <a:rPr lang="fr-FR"/>
              <a:t>Chapitre 1</a:t>
            </a:r>
          </a:p>
          <a:p>
            <a:pPr lvl="0"/>
            <a:r>
              <a:rPr lang="fr-FR"/>
              <a:t>Chapitre 2</a:t>
            </a:r>
          </a:p>
          <a:p>
            <a:pPr lvl="0"/>
            <a:r>
              <a:rPr lang="fr-FR"/>
              <a:t>Chapitre 3</a:t>
            </a:r>
          </a:p>
        </p:txBody>
      </p:sp>
      <p:sp>
        <p:nvSpPr>
          <p:cNvPr id="7" name="Espace réservé du pied de page 6"/>
          <p:cNvSpPr>
            <a:spLocks noGrp="1"/>
          </p:cNvSpPr>
          <p:nvPr>
            <p:ph type="ftr" sz="quarter" idx="15"/>
          </p:nvPr>
        </p:nvSpPr>
        <p:spPr>
          <a:xfrm>
            <a:off x="408753" y="4749992"/>
            <a:ext cx="6926486" cy="273844"/>
          </a:xfrm>
        </p:spPr>
        <p:txBody>
          <a:bodyPr/>
          <a:lstStyle/>
          <a:p>
            <a:r>
              <a:rPr lang="fr-FR">
                <a:latin typeface="Arial"/>
                <a:ea typeface="+mn-ea"/>
              </a:rPr>
              <a:t>| Titre du document</a:t>
            </a:r>
          </a:p>
        </p:txBody>
      </p:sp>
      <p:sp>
        <p:nvSpPr>
          <p:cNvPr id="10" name="Titre 1"/>
          <p:cNvSpPr txBox="1">
            <a:spLocks/>
          </p:cNvSpPr>
          <p:nvPr/>
        </p:nvSpPr>
        <p:spPr>
          <a:xfrm>
            <a:off x="4427538" y="915566"/>
            <a:ext cx="3096790" cy="1032495"/>
          </a:xfrm>
          <a:prstGeom prst="rect">
            <a:avLst/>
          </a:prstGeom>
        </p:spPr>
        <p:txBody>
          <a:bodyPr vert="horz" lIns="0" tIns="0" rIns="0" bIns="0" rtlCol="0" anchor="ctr" anchorCtr="0">
            <a:noAutofit/>
          </a:bodyPr>
          <a:lstStyle>
            <a:lvl1pPr algn="l" defTabSz="914400" rtl="0" eaLnBrk="1" latinLnBrk="0" hangingPunct="1">
              <a:lnSpc>
                <a:spcPts val="2700"/>
              </a:lnSpc>
              <a:spcBef>
                <a:spcPts val="0"/>
              </a:spcBef>
              <a:buNone/>
              <a:defRPr sz="2800" b="1" kern="1200" baseline="0">
                <a:solidFill>
                  <a:srgbClr val="006AB2"/>
                </a:solidFill>
                <a:latin typeface="+mj-lt"/>
                <a:ea typeface="+mj-ea"/>
                <a:cs typeface="+mj-cs"/>
              </a:defRPr>
            </a:lvl1pPr>
          </a:lstStyle>
          <a:p>
            <a:pPr fontAlgn="auto">
              <a:spcAft>
                <a:spcPts val="0"/>
              </a:spcAft>
            </a:pPr>
            <a:r>
              <a:rPr lang="fr-FR"/>
              <a:t>Sommaire</a:t>
            </a:r>
          </a:p>
        </p:txBody>
      </p:sp>
      <p:pic>
        <p:nvPicPr>
          <p:cNvPr id="14" name="Imag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985" y="1960852"/>
            <a:ext cx="1384703" cy="1221797"/>
          </a:xfrm>
          <a:prstGeom prst="rect">
            <a:avLst/>
          </a:prstGeom>
        </p:spPr>
      </p:pic>
      <p:sp>
        <p:nvSpPr>
          <p:cNvPr id="8" name="Rectangle 7"/>
          <p:cNvSpPr/>
          <p:nvPr userDrawn="1"/>
        </p:nvSpPr>
        <p:spPr>
          <a:xfrm>
            <a:off x="0" y="-2046"/>
            <a:ext cx="9144000" cy="8456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Titre 1"/>
          <p:cNvSpPr txBox="1">
            <a:spLocks/>
          </p:cNvSpPr>
          <p:nvPr userDrawn="1"/>
        </p:nvSpPr>
        <p:spPr>
          <a:xfrm>
            <a:off x="4427538" y="915566"/>
            <a:ext cx="3096790" cy="1032495"/>
          </a:xfrm>
          <a:prstGeom prst="rect">
            <a:avLst/>
          </a:prstGeom>
        </p:spPr>
        <p:txBody>
          <a:bodyPr vert="horz" lIns="0" tIns="0" rIns="0" bIns="0" rtlCol="0" anchor="ctr" anchorCtr="0">
            <a:noAutofit/>
          </a:bodyPr>
          <a:lstStyle>
            <a:lvl1pPr algn="l" defTabSz="914400" rtl="0" eaLnBrk="1" latinLnBrk="0" hangingPunct="1">
              <a:lnSpc>
                <a:spcPts val="2700"/>
              </a:lnSpc>
              <a:spcBef>
                <a:spcPts val="0"/>
              </a:spcBef>
              <a:buNone/>
              <a:defRPr sz="2800" b="1" kern="1200" baseline="0">
                <a:solidFill>
                  <a:srgbClr val="006AB2"/>
                </a:solidFill>
                <a:latin typeface="+mj-lt"/>
                <a:ea typeface="+mj-ea"/>
                <a:cs typeface="+mj-cs"/>
              </a:defRPr>
            </a:lvl1pPr>
          </a:lstStyle>
          <a:p>
            <a:pPr fontAlgn="auto">
              <a:spcAft>
                <a:spcPts val="0"/>
              </a:spcAft>
            </a:pPr>
            <a:r>
              <a:rPr lang="fr-FR"/>
              <a:t>Sommaire</a:t>
            </a:r>
          </a:p>
        </p:txBody>
      </p:sp>
      <p:pic>
        <p:nvPicPr>
          <p:cNvPr id="11" name="Imag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8985" y="1960852"/>
            <a:ext cx="1384703" cy="1221797"/>
          </a:xfrm>
          <a:prstGeom prst="rect">
            <a:avLst/>
          </a:prstGeom>
        </p:spPr>
      </p:pic>
    </p:spTree>
    <p:extLst>
      <p:ext uri="{BB962C8B-B14F-4D97-AF65-F5344CB8AC3E}">
        <p14:creationId xmlns:p14="http://schemas.microsoft.com/office/powerpoint/2010/main" val="76361788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tercalaire">
    <p:spTree>
      <p:nvGrpSpPr>
        <p:cNvPr id="1" name=""/>
        <p:cNvGrpSpPr/>
        <p:nvPr/>
      </p:nvGrpSpPr>
      <p:grpSpPr>
        <a:xfrm>
          <a:off x="0" y="0"/>
          <a:ext cx="0" cy="0"/>
          <a:chOff x="0" y="0"/>
          <a:chExt cx="0" cy="0"/>
        </a:xfrm>
      </p:grpSpPr>
      <p:sp>
        <p:nvSpPr>
          <p:cNvPr id="15" name="Rectangle 14"/>
          <p:cNvSpPr/>
          <p:nvPr/>
        </p:nvSpPr>
        <p:spPr>
          <a:xfrm>
            <a:off x="0" y="-2046"/>
            <a:ext cx="9144000" cy="7735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space réservé du numéro de diapositive 5"/>
          <p:cNvSpPr>
            <a:spLocks noGrp="1"/>
          </p:cNvSpPr>
          <p:nvPr>
            <p:ph type="sldNum" sz="quarter" idx="12"/>
          </p:nvPr>
        </p:nvSpPr>
        <p:spPr/>
        <p:txBody>
          <a:bodyPr/>
          <a:lstStyle/>
          <a:p>
            <a:fld id="{646E7B68-C406-4B5C-B79D-A1CDE10CB85D}" type="slidenum">
              <a:rPr lang="fr-FR" smtClean="0"/>
              <a:pPr/>
              <a:t>‹N°›</a:t>
            </a:fld>
            <a:endParaRPr lang="fr-FR"/>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2000" y="144016"/>
            <a:ext cx="1310181" cy="4803998"/>
          </a:xfrm>
          <a:prstGeom prst="rect">
            <a:avLst/>
          </a:prstGeom>
        </p:spPr>
      </p:pic>
      <p:sp>
        <p:nvSpPr>
          <p:cNvPr id="17" name="Titre 1"/>
          <p:cNvSpPr>
            <a:spLocks noGrp="1"/>
          </p:cNvSpPr>
          <p:nvPr>
            <p:ph type="ctrTitle" hasCustomPrompt="1"/>
          </p:nvPr>
        </p:nvSpPr>
        <p:spPr>
          <a:xfrm>
            <a:off x="4427538" y="1683271"/>
            <a:ext cx="4311972" cy="1032495"/>
          </a:xfrm>
        </p:spPr>
        <p:txBody>
          <a:bodyPr anchor="ctr" anchorCtr="0">
            <a:noAutofit/>
          </a:bodyPr>
          <a:lstStyle>
            <a:lvl1pPr algn="l">
              <a:lnSpc>
                <a:spcPts val="2700"/>
              </a:lnSpc>
              <a:spcBef>
                <a:spcPts val="0"/>
              </a:spcBef>
              <a:defRPr sz="2800" baseline="0">
                <a:solidFill>
                  <a:srgbClr val="006AB2"/>
                </a:solidFill>
              </a:defRPr>
            </a:lvl1pPr>
          </a:lstStyle>
          <a:p>
            <a:r>
              <a:rPr lang="fr-FR"/>
              <a:t>Titre du chapitre</a:t>
            </a:r>
          </a:p>
        </p:txBody>
      </p:sp>
      <p:sp>
        <p:nvSpPr>
          <p:cNvPr id="18" name="Espace réservé du texte 3"/>
          <p:cNvSpPr>
            <a:spLocks noGrp="1"/>
          </p:cNvSpPr>
          <p:nvPr>
            <p:ph type="body" sz="quarter" idx="13" hasCustomPrompt="1"/>
          </p:nvPr>
        </p:nvSpPr>
        <p:spPr>
          <a:xfrm>
            <a:off x="4427538" y="2815605"/>
            <a:ext cx="4311972" cy="664418"/>
          </a:xfrm>
        </p:spPr>
        <p:txBody>
          <a:bodyPr>
            <a:noAutofit/>
          </a:bodyPr>
          <a:lstStyle>
            <a:lvl1pPr algn="l">
              <a:defRPr sz="2000">
                <a:solidFill>
                  <a:srgbClr val="575757"/>
                </a:solidFill>
              </a:defRPr>
            </a:lvl1pPr>
          </a:lstStyle>
          <a:p>
            <a:pPr lvl="0"/>
            <a:r>
              <a:rPr lang="fr-FR"/>
              <a:t>Sous-titre éventuel</a:t>
            </a:r>
          </a:p>
        </p:txBody>
      </p:sp>
      <p:pic>
        <p:nvPicPr>
          <p:cNvPr id="20" name="Imag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985" y="1960852"/>
            <a:ext cx="1384703" cy="1221797"/>
          </a:xfrm>
          <a:prstGeom prst="rect">
            <a:avLst/>
          </a:prstGeom>
        </p:spPr>
      </p:pic>
      <p:sp>
        <p:nvSpPr>
          <p:cNvPr id="8" name="Rectangle 7"/>
          <p:cNvSpPr/>
          <p:nvPr userDrawn="1"/>
        </p:nvSpPr>
        <p:spPr>
          <a:xfrm>
            <a:off x="0" y="-2046"/>
            <a:ext cx="9144000" cy="7735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92000" y="144016"/>
            <a:ext cx="1310181" cy="4803998"/>
          </a:xfrm>
          <a:prstGeom prst="rect">
            <a:avLst/>
          </a:prstGeom>
        </p:spPr>
      </p:pic>
      <p:pic>
        <p:nvPicPr>
          <p:cNvPr id="11" name="Imag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8985" y="1960852"/>
            <a:ext cx="1384703" cy="1221797"/>
          </a:xfrm>
          <a:prstGeom prst="rect">
            <a:avLst/>
          </a:prstGeom>
        </p:spPr>
      </p:pic>
    </p:spTree>
    <p:extLst>
      <p:ext uri="{BB962C8B-B14F-4D97-AF65-F5344CB8AC3E}">
        <p14:creationId xmlns:p14="http://schemas.microsoft.com/office/powerpoint/2010/main" val="163252527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re et contenu">
    <p:spTree>
      <p:nvGrpSpPr>
        <p:cNvPr id="1" name=""/>
        <p:cNvGrpSpPr/>
        <p:nvPr/>
      </p:nvGrpSpPr>
      <p:grpSpPr>
        <a:xfrm>
          <a:off x="0" y="0"/>
          <a:ext cx="0" cy="0"/>
          <a:chOff x="0" y="0"/>
          <a:chExt cx="0" cy="0"/>
        </a:xfrm>
      </p:grpSpPr>
      <p:sp>
        <p:nvSpPr>
          <p:cNvPr id="8" name="Rectangle 7"/>
          <p:cNvSpPr/>
          <p:nvPr/>
        </p:nvSpPr>
        <p:spPr>
          <a:xfrm>
            <a:off x="0" y="627534"/>
            <a:ext cx="9144000"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Une image contenant personne, intérieur, tenant, alimentation&#10;&#10;Description générée automatiquement">
            <a:extLst>
              <a:ext uri="{FF2B5EF4-FFF2-40B4-BE49-F238E27FC236}">
                <a16:creationId xmlns:a16="http://schemas.microsoft.com/office/drawing/2014/main" id="{DCE54B6C-D7B7-064E-80CC-C434FFA6A49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621889" y="2255"/>
            <a:ext cx="7522111" cy="5141246"/>
          </a:xfrm>
          <a:prstGeom prst="rect">
            <a:avLst/>
          </a:prstGeom>
        </p:spPr>
      </p:pic>
      <p:sp>
        <p:nvSpPr>
          <p:cNvPr id="3" name="Espace réservé du texte 2">
            <a:extLst>
              <a:ext uri="{FF2B5EF4-FFF2-40B4-BE49-F238E27FC236}">
                <a16:creationId xmlns:a16="http://schemas.microsoft.com/office/drawing/2014/main" id="{3A4A0B2A-58BC-1D4D-8883-191DA713D2F9}"/>
              </a:ext>
            </a:extLst>
          </p:cNvPr>
          <p:cNvSpPr>
            <a:spLocks noGrp="1"/>
          </p:cNvSpPr>
          <p:nvPr>
            <p:ph type="body" sz="quarter" idx="10" hasCustomPrompt="1"/>
          </p:nvPr>
        </p:nvSpPr>
        <p:spPr>
          <a:xfrm>
            <a:off x="2268538" y="915988"/>
            <a:ext cx="2735510" cy="1511300"/>
          </a:xfrm>
          <a:prstGeom prst="rect">
            <a:avLst/>
          </a:prstGeom>
        </p:spPr>
        <p:txBody>
          <a:bodyPr/>
          <a:lstStyle>
            <a:lvl1pPr>
              <a:lnSpc>
                <a:spcPct val="80000"/>
              </a:lnSpc>
              <a:defRPr sz="3200" kern="800" cap="none" baseline="0">
                <a:solidFill>
                  <a:schemeClr val="bg1"/>
                </a:solidFill>
              </a:defRPr>
            </a:lvl1pPr>
            <a:lvl2pPr marL="434250" indent="0">
              <a:lnSpc>
                <a:spcPct val="80000"/>
              </a:lnSpc>
              <a:buNone/>
              <a:defRPr sz="3200">
                <a:solidFill>
                  <a:schemeClr val="bg1"/>
                </a:solidFill>
              </a:defRPr>
            </a:lvl2pPr>
          </a:lstStyle>
          <a:p>
            <a:pPr lvl="0"/>
            <a:r>
              <a:rPr lang="fr-FR"/>
              <a:t>Titre principal de la slide</a:t>
            </a:r>
          </a:p>
          <a:p>
            <a:pPr lvl="1"/>
            <a:endParaRPr lang="fr-FR"/>
          </a:p>
        </p:txBody>
      </p:sp>
      <p:sp>
        <p:nvSpPr>
          <p:cNvPr id="6" name="Espace réservé du texte 5">
            <a:extLst>
              <a:ext uri="{FF2B5EF4-FFF2-40B4-BE49-F238E27FC236}">
                <a16:creationId xmlns:a16="http://schemas.microsoft.com/office/drawing/2014/main" id="{05C05DFA-F720-FF4C-A4AA-91C4E66A3103}"/>
              </a:ext>
            </a:extLst>
          </p:cNvPr>
          <p:cNvSpPr>
            <a:spLocks noGrp="1"/>
          </p:cNvSpPr>
          <p:nvPr>
            <p:ph type="body" sz="quarter" idx="11" hasCustomPrompt="1"/>
          </p:nvPr>
        </p:nvSpPr>
        <p:spPr>
          <a:xfrm>
            <a:off x="2268538" y="2427288"/>
            <a:ext cx="2951534" cy="1873250"/>
          </a:xfrm>
          <a:prstGeom prst="rect">
            <a:avLst/>
          </a:prstGeom>
        </p:spPr>
        <p:txBody>
          <a:bodyPr/>
          <a:lstStyle>
            <a:lvl1pPr>
              <a:lnSpc>
                <a:spcPct val="80000"/>
              </a:lnSpc>
              <a:spcBef>
                <a:spcPts val="0"/>
              </a:spcBef>
              <a:defRPr sz="1400" b="0">
                <a:solidFill>
                  <a:schemeClr val="bg1"/>
                </a:solidFill>
              </a:defRPr>
            </a:lvl1pPr>
          </a:lstStyle>
          <a:p>
            <a:pPr lvl="0"/>
            <a:r>
              <a:rPr lang="fr-FR"/>
              <a:t>Texte</a:t>
            </a:r>
          </a:p>
        </p:txBody>
      </p:sp>
      <p:sp>
        <p:nvSpPr>
          <p:cNvPr id="7" name="Espace réservé du numéro de diapositive 5"/>
          <p:cNvSpPr>
            <a:spLocks noGrp="1"/>
          </p:cNvSpPr>
          <p:nvPr>
            <p:ph type="sldNum" sz="quarter" idx="12"/>
          </p:nvPr>
        </p:nvSpPr>
        <p:spPr>
          <a:xfrm>
            <a:off x="107504" y="4749992"/>
            <a:ext cx="287338" cy="273844"/>
          </a:xfrm>
        </p:spPr>
        <p:txBody>
          <a:bodyPr/>
          <a:lstStyle/>
          <a:p>
            <a:fld id="{646E7B68-C406-4B5C-B79D-A1CDE10CB85D}" type="slidenum">
              <a:rPr lang="fr-FR" smtClean="0"/>
              <a:pPr/>
              <a:t>‹N°›</a:t>
            </a:fld>
            <a:endParaRPr lang="fr-FR"/>
          </a:p>
        </p:txBody>
      </p:sp>
      <p:sp>
        <p:nvSpPr>
          <p:cNvPr id="9" name="Rectangle 8"/>
          <p:cNvSpPr/>
          <p:nvPr userDrawn="1"/>
        </p:nvSpPr>
        <p:spPr>
          <a:xfrm>
            <a:off x="0" y="627534"/>
            <a:ext cx="9144000"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descr="Une image contenant personne, intérieur, tenant, alimentation&#10;&#10;Description générée automatiquement">
            <a:extLst>
              <a:ext uri="{FF2B5EF4-FFF2-40B4-BE49-F238E27FC236}">
                <a16:creationId xmlns:a16="http://schemas.microsoft.com/office/drawing/2014/main" id="{DCE54B6C-D7B7-064E-80CC-C434FFA6A49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21889" y="2255"/>
            <a:ext cx="7522111" cy="5141246"/>
          </a:xfrm>
          <a:prstGeom prst="rect">
            <a:avLst/>
          </a:prstGeom>
        </p:spPr>
      </p:pic>
    </p:spTree>
    <p:extLst>
      <p:ext uri="{BB962C8B-B14F-4D97-AF65-F5344CB8AC3E}">
        <p14:creationId xmlns:p14="http://schemas.microsoft.com/office/powerpoint/2010/main" val="2955479807"/>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pic>
        <p:nvPicPr>
          <p:cNvPr id="4" name="Image 3" descr="Une image contenant personne, intérieur, homme, table&#10;&#10;Description générée automatiquement">
            <a:extLst>
              <a:ext uri="{FF2B5EF4-FFF2-40B4-BE49-F238E27FC236}">
                <a16:creationId xmlns:a16="http://schemas.microsoft.com/office/drawing/2014/main" id="{6FB58E74-65F0-5A41-B2A3-C683EB81BBF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8208" y="-13947"/>
            <a:ext cx="9190183" cy="5171393"/>
          </a:xfrm>
          <a:prstGeom prst="rect">
            <a:avLst/>
          </a:prstGeom>
        </p:spPr>
      </p:pic>
      <p:pic>
        <p:nvPicPr>
          <p:cNvPr id="5" name="Image 4">
            <a:extLst>
              <a:ext uri="{FF2B5EF4-FFF2-40B4-BE49-F238E27FC236}">
                <a16:creationId xmlns:a16="http://schemas.microsoft.com/office/drawing/2014/main" id="{9F7A409D-321F-644F-957D-D88584B88E4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189714"/>
            <a:ext cx="657373" cy="581836"/>
          </a:xfrm>
          <a:prstGeom prst="rect">
            <a:avLst/>
          </a:prstGeom>
        </p:spPr>
      </p:pic>
      <p:sp>
        <p:nvSpPr>
          <p:cNvPr id="7" name="Espace réservé du texte 6">
            <a:extLst>
              <a:ext uri="{FF2B5EF4-FFF2-40B4-BE49-F238E27FC236}">
                <a16:creationId xmlns:a16="http://schemas.microsoft.com/office/drawing/2014/main" id="{C0E49024-B637-B846-AD7A-074C32D97EBE}"/>
              </a:ext>
            </a:extLst>
          </p:cNvPr>
          <p:cNvSpPr>
            <a:spLocks noGrp="1"/>
          </p:cNvSpPr>
          <p:nvPr>
            <p:ph type="body" sz="quarter" idx="10" hasCustomPrompt="1"/>
          </p:nvPr>
        </p:nvSpPr>
        <p:spPr>
          <a:xfrm>
            <a:off x="2124075" y="987425"/>
            <a:ext cx="2735957" cy="1871663"/>
          </a:xfrm>
          <a:prstGeom prst="rect">
            <a:avLst/>
          </a:prstGeom>
        </p:spPr>
        <p:txBody>
          <a:bodyPr/>
          <a:lstStyle>
            <a:lvl1pPr>
              <a:defRPr sz="2800" kern="800" cap="all" baseline="0"/>
            </a:lvl1pPr>
            <a:lvl2pPr marL="434250" indent="0">
              <a:buNone/>
              <a:defRPr sz="3200"/>
            </a:lvl2pPr>
          </a:lstStyle>
          <a:p>
            <a:pPr lvl="0"/>
            <a:r>
              <a:rPr lang="fr-FR"/>
              <a:t>Titre de la slide</a:t>
            </a:r>
          </a:p>
          <a:p>
            <a:pPr lvl="1"/>
            <a:endParaRPr lang="fr-FR"/>
          </a:p>
        </p:txBody>
      </p:sp>
      <p:sp>
        <p:nvSpPr>
          <p:cNvPr id="9" name="Espace réservé du texte 8">
            <a:extLst>
              <a:ext uri="{FF2B5EF4-FFF2-40B4-BE49-F238E27FC236}">
                <a16:creationId xmlns:a16="http://schemas.microsoft.com/office/drawing/2014/main" id="{F9933515-A54B-C648-9452-ED438F800E2D}"/>
              </a:ext>
            </a:extLst>
          </p:cNvPr>
          <p:cNvSpPr>
            <a:spLocks noGrp="1"/>
          </p:cNvSpPr>
          <p:nvPr>
            <p:ph type="body" sz="quarter" idx="11" hasCustomPrompt="1"/>
          </p:nvPr>
        </p:nvSpPr>
        <p:spPr>
          <a:xfrm>
            <a:off x="5004048" y="987425"/>
            <a:ext cx="3457575" cy="1871663"/>
          </a:xfrm>
          <a:prstGeom prst="rect">
            <a:avLst/>
          </a:prstGeom>
        </p:spPr>
        <p:txBody>
          <a:bodyPr/>
          <a:lstStyle>
            <a:lvl1pPr>
              <a:lnSpc>
                <a:spcPct val="80000"/>
              </a:lnSpc>
              <a:spcBef>
                <a:spcPts val="0"/>
              </a:spcBef>
              <a:defRPr sz="1400" b="0"/>
            </a:lvl1pPr>
          </a:lstStyle>
          <a:p>
            <a:pPr lvl="0"/>
            <a:r>
              <a:rPr lang="fr-FR"/>
              <a:t>Texte</a:t>
            </a:r>
          </a:p>
        </p:txBody>
      </p:sp>
      <p:pic>
        <p:nvPicPr>
          <p:cNvPr id="6" name="Image 5" descr="Une image contenant personne, intérieur, homme, table&#10;&#10;Description générée automatiquement">
            <a:extLst>
              <a:ext uri="{FF2B5EF4-FFF2-40B4-BE49-F238E27FC236}">
                <a16:creationId xmlns:a16="http://schemas.microsoft.com/office/drawing/2014/main" id="{6FB58E74-65F0-5A41-B2A3-C683EB81BBF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8208" y="-13947"/>
            <a:ext cx="9190183" cy="5171393"/>
          </a:xfrm>
          <a:prstGeom prst="rect">
            <a:avLst/>
          </a:prstGeom>
        </p:spPr>
      </p:pic>
      <p:pic>
        <p:nvPicPr>
          <p:cNvPr id="8" name="Image 7">
            <a:extLst>
              <a:ext uri="{FF2B5EF4-FFF2-40B4-BE49-F238E27FC236}">
                <a16:creationId xmlns:a16="http://schemas.microsoft.com/office/drawing/2014/main" id="{9F7A409D-321F-644F-957D-D88584B88E4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512" y="189714"/>
            <a:ext cx="657373" cy="581836"/>
          </a:xfrm>
          <a:prstGeom prst="rect">
            <a:avLst/>
          </a:prstGeom>
        </p:spPr>
      </p:pic>
    </p:spTree>
    <p:extLst>
      <p:ext uri="{BB962C8B-B14F-4D97-AF65-F5344CB8AC3E}">
        <p14:creationId xmlns:p14="http://schemas.microsoft.com/office/powerpoint/2010/main" val="195311293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a:t>Titre de la slide</a:t>
            </a:r>
          </a:p>
        </p:txBody>
      </p:sp>
      <p:sp>
        <p:nvSpPr>
          <p:cNvPr id="6" name="Espace réservé du numéro de diapositive 5"/>
          <p:cNvSpPr>
            <a:spLocks noGrp="1"/>
          </p:cNvSpPr>
          <p:nvPr>
            <p:ph type="sldNum" sz="quarter" idx="12"/>
          </p:nvPr>
        </p:nvSpPr>
        <p:spPr/>
        <p:txBody>
          <a:bodyPr/>
          <a:lstStyle>
            <a:lvl1pPr>
              <a:defRPr>
                <a:solidFill>
                  <a:srgbClr val="575757"/>
                </a:solidFill>
              </a:defRPr>
            </a:lvl1pPr>
          </a:lstStyle>
          <a:p>
            <a:fld id="{646E7B68-C406-4B5C-B79D-A1CDE10CB85D}" type="slidenum">
              <a:rPr lang="fr-FR" smtClean="0"/>
              <a:pPr/>
              <a:t>‹N°›</a:t>
            </a:fld>
            <a:endParaRPr lang="fr-FR"/>
          </a:p>
        </p:txBody>
      </p:sp>
      <p:sp>
        <p:nvSpPr>
          <p:cNvPr id="5" name="Espace réservé du pied de page 4"/>
          <p:cNvSpPr>
            <a:spLocks noGrp="1"/>
          </p:cNvSpPr>
          <p:nvPr>
            <p:ph type="ftr" sz="quarter" idx="13"/>
          </p:nvPr>
        </p:nvSpPr>
        <p:spPr/>
        <p:txBody>
          <a:bodyPr/>
          <a:lstStyle>
            <a:lvl1pPr>
              <a:defRPr sz="800"/>
            </a:lvl1pPr>
          </a:lstStyle>
          <a:p>
            <a:r>
              <a:rPr lang="fr-FR">
                <a:latin typeface="Arial"/>
                <a:ea typeface="+mn-ea"/>
              </a:rPr>
              <a:t>| Titre du document</a:t>
            </a:r>
          </a:p>
        </p:txBody>
      </p:sp>
    </p:spTree>
    <p:extLst>
      <p:ext uri="{BB962C8B-B14F-4D97-AF65-F5344CB8AC3E}">
        <p14:creationId xmlns:p14="http://schemas.microsoft.com/office/powerpoint/2010/main" val="408936792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a:t>Titre de la slide</a:t>
            </a:r>
          </a:p>
        </p:txBody>
      </p:sp>
      <p:sp>
        <p:nvSpPr>
          <p:cNvPr id="6" name="Espace réservé du numéro de diapositive 5"/>
          <p:cNvSpPr>
            <a:spLocks noGrp="1"/>
          </p:cNvSpPr>
          <p:nvPr>
            <p:ph type="sldNum" sz="quarter" idx="12"/>
          </p:nvPr>
        </p:nvSpPr>
        <p:spPr/>
        <p:txBody>
          <a:bodyPr/>
          <a:lstStyle>
            <a:lvl1pPr>
              <a:defRPr>
                <a:solidFill>
                  <a:srgbClr val="575757"/>
                </a:solidFill>
              </a:defRPr>
            </a:lvl1pPr>
          </a:lstStyle>
          <a:p>
            <a:fld id="{646E7B68-C406-4B5C-B79D-A1CDE10CB85D}" type="slidenum">
              <a:rPr lang="fr-FR" smtClean="0"/>
              <a:pPr/>
              <a:t>‹N°›</a:t>
            </a:fld>
            <a:endParaRPr lang="fr-FR"/>
          </a:p>
        </p:txBody>
      </p:sp>
      <p:sp>
        <p:nvSpPr>
          <p:cNvPr id="5" name="Espace réservé du pied de page 4"/>
          <p:cNvSpPr>
            <a:spLocks noGrp="1"/>
          </p:cNvSpPr>
          <p:nvPr>
            <p:ph type="ftr" sz="quarter" idx="19"/>
          </p:nvPr>
        </p:nvSpPr>
        <p:spPr/>
        <p:txBody>
          <a:bodyPr/>
          <a:lstStyle>
            <a:lvl1pPr>
              <a:defRPr sz="800"/>
            </a:lvl1pPr>
          </a:lstStyle>
          <a:p>
            <a:r>
              <a:rPr lang="fr-FR">
                <a:latin typeface="Arial"/>
                <a:ea typeface="+mn-ea"/>
              </a:rPr>
              <a:t>| Titre du document</a:t>
            </a:r>
          </a:p>
        </p:txBody>
      </p:sp>
      <p:sp>
        <p:nvSpPr>
          <p:cNvPr id="7" name="Espace réservé du texte 2"/>
          <p:cNvSpPr>
            <a:spLocks noGrp="1"/>
          </p:cNvSpPr>
          <p:nvPr>
            <p:ph idx="1"/>
          </p:nvPr>
        </p:nvSpPr>
        <p:spPr>
          <a:xfrm>
            <a:off x="827584" y="843558"/>
            <a:ext cx="8064896" cy="3744416"/>
          </a:xfrm>
          <a:prstGeom prst="rect">
            <a:avLst/>
          </a:prstGeom>
        </p:spPr>
        <p:txBody>
          <a:bodyPr vert="horz" lIns="0" tIns="0" rIns="0" bIns="0" rtlCol="0">
            <a:normAutofit/>
          </a:bodyPr>
          <a:lstStyle>
            <a:lvl4pPr>
              <a:defRPr sz="1400"/>
            </a:lvl4pPr>
            <a:lvl5pPr>
              <a:defRPr sz="12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sz="1400" b="0" i="0" u="none" strike="noStrike" kern="1200" cap="none" spc="0" normalizeH="0" baseline="0" noProof="0">
              <a:ln>
                <a:noFill/>
              </a:ln>
              <a:solidFill>
                <a:srgbClr val="575757"/>
              </a:solidFill>
              <a:effectLst/>
              <a:uLnTx/>
              <a:uFillTx/>
              <a:latin typeface="+mn-lt"/>
              <a:ea typeface="+mn-ea"/>
              <a:cs typeface="+mn-cs"/>
            </a:endParaRPr>
          </a:p>
        </p:txBody>
      </p:sp>
    </p:spTree>
    <p:extLst>
      <p:ext uri="{BB962C8B-B14F-4D97-AF65-F5344CB8AC3E}">
        <p14:creationId xmlns:p14="http://schemas.microsoft.com/office/powerpoint/2010/main" val="202208635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27584" y="87474"/>
            <a:ext cx="8064092" cy="540006"/>
          </a:xfrm>
        </p:spPr>
        <p:txBody>
          <a:bodyPr/>
          <a:lstStyle>
            <a:lvl1pPr>
              <a:defRPr/>
            </a:lvl1pPr>
          </a:lstStyle>
          <a:p>
            <a:r>
              <a:rPr lang="fr-FR"/>
              <a:t>Titre de la slide</a:t>
            </a:r>
          </a:p>
        </p:txBody>
      </p:sp>
      <p:sp>
        <p:nvSpPr>
          <p:cNvPr id="5" name="Espace réservé du numéro de diapositive 4"/>
          <p:cNvSpPr>
            <a:spLocks noGrp="1"/>
          </p:cNvSpPr>
          <p:nvPr>
            <p:ph type="sldNum" sz="quarter" idx="12"/>
          </p:nvPr>
        </p:nvSpPr>
        <p:spPr/>
        <p:txBody>
          <a:bodyPr/>
          <a:lstStyle/>
          <a:p>
            <a:fld id="{646E7B68-C406-4B5C-B79D-A1CDE10CB85D}" type="slidenum">
              <a:rPr lang="fr-FR" smtClean="0"/>
              <a:pPr/>
              <a:t>‹N°›</a:t>
            </a:fld>
            <a:endParaRPr lang="fr-FR"/>
          </a:p>
        </p:txBody>
      </p:sp>
      <p:sp>
        <p:nvSpPr>
          <p:cNvPr id="11" name="Espace réservé du contenu 10"/>
          <p:cNvSpPr>
            <a:spLocks noGrp="1"/>
          </p:cNvSpPr>
          <p:nvPr>
            <p:ph sz="quarter" idx="16"/>
          </p:nvPr>
        </p:nvSpPr>
        <p:spPr>
          <a:xfrm>
            <a:off x="827584" y="843558"/>
            <a:ext cx="3889375" cy="3744416"/>
          </a:xfrm>
        </p:spPr>
        <p:txBody>
          <a:bodyPr>
            <a:noAutofit/>
          </a:bodyPr>
          <a:lstStyle>
            <a:lvl1pPr marL="0" indent="0">
              <a:buNone/>
              <a:defRPr/>
            </a:lvl1pPr>
            <a:lvl2pPr>
              <a:defRPr>
                <a:solidFill>
                  <a:schemeClr val="tx2"/>
                </a:solidFill>
              </a:defRPr>
            </a:lvl2pPr>
            <a:lvl3pPr>
              <a:defRPr>
                <a:solidFill>
                  <a:srgbClr val="575757"/>
                </a:solidFill>
              </a:defRPr>
            </a:lvl3pPr>
            <a:lvl4pPr>
              <a:defRPr sz="1400">
                <a:solidFill>
                  <a:srgbClr val="575757"/>
                </a:solidFill>
              </a:defRPr>
            </a:lvl4pPr>
            <a:lvl5pPr>
              <a:defRPr sz="1200">
                <a:solidFill>
                  <a:srgbClr val="575757"/>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sz="1400" b="0" i="0" u="none" strike="noStrike" kern="1200" cap="none" spc="0" normalizeH="0" baseline="0" noProof="0">
              <a:ln>
                <a:noFill/>
              </a:ln>
              <a:solidFill>
                <a:srgbClr val="575757"/>
              </a:solidFill>
              <a:effectLst/>
              <a:uLnTx/>
              <a:uFillTx/>
              <a:latin typeface="+mn-lt"/>
              <a:ea typeface="+mn-ea"/>
              <a:cs typeface="+mn-cs"/>
            </a:endParaRPr>
          </a:p>
        </p:txBody>
      </p:sp>
      <p:sp>
        <p:nvSpPr>
          <p:cNvPr id="13" name="Espace réservé du contenu 12"/>
          <p:cNvSpPr>
            <a:spLocks noGrp="1"/>
          </p:cNvSpPr>
          <p:nvPr>
            <p:ph sz="quarter" idx="17"/>
          </p:nvPr>
        </p:nvSpPr>
        <p:spPr>
          <a:xfrm>
            <a:off x="5002301" y="843558"/>
            <a:ext cx="3889375" cy="3744416"/>
          </a:xfrm>
        </p:spPr>
        <p:txBody>
          <a:bodyPr/>
          <a:lstStyle>
            <a:lvl1pPr marL="0" indent="0">
              <a:buNone/>
              <a:defRPr/>
            </a:lvl1pPr>
            <a:lvl2pPr>
              <a:defRPr>
                <a:solidFill>
                  <a:schemeClr val="tx2"/>
                </a:solidFill>
              </a:defRPr>
            </a:lvl2pPr>
            <a:lvl3pPr>
              <a:defRPr>
                <a:solidFill>
                  <a:srgbClr val="575757"/>
                </a:solidFill>
              </a:defRPr>
            </a:lvl3pPr>
            <a:lvl4pPr>
              <a:defRPr sz="1400">
                <a:solidFill>
                  <a:srgbClr val="575757"/>
                </a:solidFill>
              </a:defRPr>
            </a:lvl4pPr>
            <a:lvl5pPr>
              <a:defRPr sz="1200">
                <a:solidFill>
                  <a:srgbClr val="575757"/>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sz="1400" b="0" i="0" u="none" strike="noStrike" kern="1200" cap="none" spc="0" normalizeH="0" baseline="0" noProof="0">
              <a:ln>
                <a:noFill/>
              </a:ln>
              <a:solidFill>
                <a:srgbClr val="575757"/>
              </a:solidFill>
              <a:effectLst/>
              <a:uLnTx/>
              <a:uFillTx/>
              <a:latin typeface="+mn-lt"/>
              <a:ea typeface="+mn-ea"/>
              <a:cs typeface="+mn-cs"/>
            </a:endParaRPr>
          </a:p>
        </p:txBody>
      </p:sp>
      <p:sp>
        <p:nvSpPr>
          <p:cNvPr id="4" name="Espace réservé du pied de page 3"/>
          <p:cNvSpPr>
            <a:spLocks noGrp="1"/>
          </p:cNvSpPr>
          <p:nvPr>
            <p:ph type="ftr" sz="quarter" idx="18"/>
          </p:nvPr>
        </p:nvSpPr>
        <p:spPr/>
        <p:txBody>
          <a:bodyPr/>
          <a:lstStyle>
            <a:lvl1pPr>
              <a:defRPr sz="800"/>
            </a:lvl1pPr>
          </a:lstStyle>
          <a:p>
            <a:r>
              <a:rPr lang="fr-FR">
                <a:latin typeface="Arial"/>
                <a:ea typeface="+mn-ea"/>
              </a:rPr>
              <a:t>| Titre du document</a:t>
            </a:r>
          </a:p>
        </p:txBody>
      </p:sp>
    </p:spTree>
    <p:extLst>
      <p:ext uri="{BB962C8B-B14F-4D97-AF65-F5344CB8AC3E}">
        <p14:creationId xmlns:p14="http://schemas.microsoft.com/office/powerpoint/2010/main" val="3935237416"/>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age de fin">
    <p:spTree>
      <p:nvGrpSpPr>
        <p:cNvPr id="1" name=""/>
        <p:cNvGrpSpPr/>
        <p:nvPr/>
      </p:nvGrpSpPr>
      <p:grpSpPr>
        <a:xfrm>
          <a:off x="0" y="0"/>
          <a:ext cx="0" cy="0"/>
          <a:chOff x="0" y="0"/>
          <a:chExt cx="0" cy="0"/>
        </a:xfrm>
      </p:grpSpPr>
      <p:sp>
        <p:nvSpPr>
          <p:cNvPr id="11" name="Rectangle 10"/>
          <p:cNvSpPr/>
          <p:nvPr/>
        </p:nvSpPr>
        <p:spPr>
          <a:xfrm>
            <a:off x="0" y="-2046"/>
            <a:ext cx="9144000" cy="7735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0" y="4948014"/>
            <a:ext cx="914400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pic>
        <p:nvPicPr>
          <p:cNvPr id="15" name="Imag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2536" y="222405"/>
            <a:ext cx="1361391" cy="4698691"/>
          </a:xfrm>
          <a:prstGeom prst="rect">
            <a:avLst/>
          </a:prstGeom>
        </p:spPr>
      </p:pic>
      <p:pic>
        <p:nvPicPr>
          <p:cNvPr id="16" name="Imag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985" y="1960852"/>
            <a:ext cx="1384703" cy="1221797"/>
          </a:xfrm>
          <a:prstGeom prst="rect">
            <a:avLst/>
          </a:prstGeom>
        </p:spPr>
      </p:pic>
      <p:sp>
        <p:nvSpPr>
          <p:cNvPr id="12" name="Rectangle 11"/>
          <p:cNvSpPr/>
          <p:nvPr userDrawn="1"/>
        </p:nvSpPr>
        <p:spPr>
          <a:xfrm>
            <a:off x="0" y="-2046"/>
            <a:ext cx="9144000" cy="7735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userDrawn="1"/>
        </p:nvSpPr>
        <p:spPr>
          <a:xfrm>
            <a:off x="0" y="4948014"/>
            <a:ext cx="914400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pic>
        <p:nvPicPr>
          <p:cNvPr id="20" name="Imag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62536" y="222405"/>
            <a:ext cx="1361391" cy="4698691"/>
          </a:xfrm>
          <a:prstGeom prst="rect">
            <a:avLst/>
          </a:prstGeom>
        </p:spPr>
      </p:pic>
      <p:pic>
        <p:nvPicPr>
          <p:cNvPr id="21" name="Image 2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8985" y="1960852"/>
            <a:ext cx="1384703" cy="1221797"/>
          </a:xfrm>
          <a:prstGeom prst="rect">
            <a:avLst/>
          </a:prstGeom>
        </p:spPr>
      </p:pic>
      <p:grpSp>
        <p:nvGrpSpPr>
          <p:cNvPr id="22" name="Groupe 21"/>
          <p:cNvGrpSpPr/>
          <p:nvPr userDrawn="1"/>
        </p:nvGrpSpPr>
        <p:grpSpPr>
          <a:xfrm>
            <a:off x="4804660" y="1261977"/>
            <a:ext cx="3353923" cy="2529366"/>
            <a:chOff x="4804660" y="1261977"/>
            <a:chExt cx="3353923" cy="2529366"/>
          </a:xfrm>
        </p:grpSpPr>
        <p:sp>
          <p:nvSpPr>
            <p:cNvPr id="23" name="ZoneTexte 22"/>
            <p:cNvSpPr txBox="1"/>
            <p:nvPr/>
          </p:nvSpPr>
          <p:spPr>
            <a:xfrm>
              <a:off x="4818086" y="1261977"/>
              <a:ext cx="3240360" cy="2529366"/>
            </a:xfrm>
            <a:prstGeom prst="rect">
              <a:avLst/>
            </a:prstGeom>
            <a:noFill/>
          </p:spPr>
          <p:txBody>
            <a:bodyPr wrap="square" lIns="72000" tIns="108000" rIns="72000" bIns="108000" rtlCol="0" anchor="t" anchorCtr="0">
              <a:normAutofit/>
            </a:bodyPr>
            <a:lstStyle/>
            <a:p>
              <a:pPr algn="l"/>
              <a:r>
                <a:rPr lang="fr-FR" sz="2000" b="1">
                  <a:solidFill>
                    <a:srgbClr val="575757"/>
                  </a:solidFill>
                </a:rPr>
                <a:t>esante.gouv.fr</a:t>
              </a:r>
            </a:p>
            <a:p>
              <a:pPr algn="l"/>
              <a:r>
                <a:rPr lang="fr-FR" sz="1500">
                  <a:solidFill>
                    <a:srgbClr val="575757"/>
                  </a:solidFill>
                </a:rPr>
                <a:t>Le portail</a:t>
              </a:r>
              <a:r>
                <a:rPr lang="fr-FR" sz="1500" baseline="0">
                  <a:solidFill>
                    <a:srgbClr val="575757"/>
                  </a:solidFill>
                </a:rPr>
                <a:t> pour accéder à l’ensemble des services et produits de l’agence du numérique en santé et s’informer sur l’actualité de la e-santé. </a:t>
              </a:r>
            </a:p>
            <a:p>
              <a:pPr algn="ctr"/>
              <a:endParaRPr lang="fr-FR" sz="1500" err="1">
                <a:solidFill>
                  <a:srgbClr val="575757"/>
                </a:solidFill>
              </a:endParaRPr>
            </a:p>
          </p:txBody>
        </p:sp>
        <p:pic>
          <p:nvPicPr>
            <p:cNvPr id="24" name="Picture 2" descr="Y:\Interne\Communication\Communication_2019\Crea_graphiques\Pictos\Picto_OK\Twitter_Logo_Blu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04660" y="2817758"/>
              <a:ext cx="422086" cy="422086"/>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25" name="Picture 3" descr="Y:\Interne\Communication\Communication_2019\Crea_graphiques\Pictos\Picto_OK\LINKEDIN@2x.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89703" y="3271808"/>
              <a:ext cx="252000" cy="25200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Y:\Interne\Communication\Communication_2019\Crea_graphiques\Pictos\Picto_OK\Twitter_Logo_Blue.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804660" y="2817758"/>
              <a:ext cx="422086" cy="422086"/>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27" name="Picture 3" descr="Y:\Interne\Communication\Communication_2019\Crea_graphiques\Pictos\Picto_OK\LINKEDIN@2x.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4889703" y="3271808"/>
              <a:ext cx="252000" cy="252000"/>
            </a:xfrm>
            <a:prstGeom prst="rect">
              <a:avLst/>
            </a:prstGeom>
            <a:noFill/>
            <a:extLst>
              <a:ext uri="{909E8E84-426E-40DD-AFC4-6F175D3DCCD1}">
                <a14:hiddenFill xmlns:a14="http://schemas.microsoft.com/office/drawing/2010/main">
                  <a:solidFill>
                    <a:srgbClr val="FFFFFF"/>
                  </a:solidFill>
                </a14:hiddenFill>
              </a:ext>
            </a:extLst>
          </p:spPr>
        </p:pic>
        <p:sp>
          <p:nvSpPr>
            <p:cNvPr id="28" name="ZoneTexte 27"/>
            <p:cNvSpPr txBox="1"/>
            <p:nvPr userDrawn="1"/>
          </p:nvSpPr>
          <p:spPr>
            <a:xfrm>
              <a:off x="5220072" y="2859782"/>
              <a:ext cx="2938511" cy="649472"/>
            </a:xfrm>
            <a:prstGeom prst="rect">
              <a:avLst/>
            </a:prstGeom>
            <a:noFill/>
          </p:spPr>
          <p:txBody>
            <a:bodyPr wrap="square" lIns="72000" tIns="108000" rIns="72000" bIns="108000" rtlCol="0" anchor="t" anchorCtr="0">
              <a:noAutofit/>
            </a:bodyPr>
            <a:lstStyle/>
            <a:p>
              <a:pPr algn="l">
                <a:spcAft>
                  <a:spcPts val="600"/>
                </a:spcAft>
              </a:pPr>
              <a:r>
                <a:rPr lang="fr-FR" sz="900" b="0">
                  <a:solidFill>
                    <a:srgbClr val="575757"/>
                  </a:solidFill>
                </a:rPr>
                <a:t>@esante_gouv_fr</a:t>
              </a:r>
            </a:p>
            <a:p>
              <a:pPr algn="l"/>
              <a:endParaRPr lang="fr-FR" sz="300" b="0">
                <a:solidFill>
                  <a:srgbClr val="575757"/>
                </a:solidFill>
              </a:endParaRPr>
            </a:p>
            <a:p>
              <a:pPr algn="l"/>
              <a:endParaRPr lang="fr-FR" sz="500" b="0">
                <a:solidFill>
                  <a:srgbClr val="575757"/>
                </a:solidFill>
              </a:endParaRPr>
            </a:p>
            <a:p>
              <a:pPr algn="l"/>
              <a:r>
                <a:rPr lang="fr-FR" sz="900" b="0">
                  <a:solidFill>
                    <a:srgbClr val="575757"/>
                  </a:solidFill>
                </a:rPr>
                <a:t>linkedin.com/company/agence-du-numerique-en-sante</a:t>
              </a:r>
              <a:endParaRPr lang="fr-FR" sz="800" b="0">
                <a:solidFill>
                  <a:srgbClr val="575757"/>
                </a:solidFill>
              </a:endParaRPr>
            </a:p>
          </p:txBody>
        </p:sp>
      </p:grpSp>
    </p:spTree>
    <p:extLst>
      <p:ext uri="{BB962C8B-B14F-4D97-AF65-F5344CB8AC3E}">
        <p14:creationId xmlns:p14="http://schemas.microsoft.com/office/powerpoint/2010/main" val="3937838594"/>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827584" y="843558"/>
            <a:ext cx="8064896" cy="3744416"/>
          </a:xfrm>
          <a:prstGeom prst="rect">
            <a:avLst/>
          </a:prstGeom>
        </p:spPr>
        <p:txBody>
          <a:bodyPr vert="horz" lIns="0" tIns="0" rIns="0" bIns="0" rtlCol="0">
            <a:normAutofit/>
          </a:bodyPr>
          <a:lstStyle/>
          <a:p>
            <a:pPr lvl="0"/>
            <a:r>
              <a:rPr lang="fr-FR"/>
              <a:t>Modifiez les styles du texte du masque</a:t>
            </a:r>
          </a:p>
          <a:p>
            <a:pPr marL="720000" marR="0" lvl="1" indent="-285750" algn="l" defTabSz="914400" rtl="0" eaLnBrk="1" fontAlgn="auto" latinLnBrk="0" hangingPunct="1">
              <a:lnSpc>
                <a:spcPct val="100000"/>
              </a:lnSpc>
              <a:spcBef>
                <a:spcPts val="900"/>
              </a:spcBef>
              <a:spcAft>
                <a:spcPts val="0"/>
              </a:spcAft>
              <a:buClr>
                <a:srgbClr val="006AB2"/>
              </a:buClr>
              <a:buSzPct val="100000"/>
              <a:buFont typeface="Wingdings 3" panose="05040102010807070707" pitchFamily="18" charset="2"/>
              <a:buChar char="u"/>
              <a:tabLst/>
              <a:defRPr/>
            </a:pPr>
            <a:r>
              <a:rPr kumimoji="0" lang="fr-FR" sz="1800" b="1" i="0" u="none" strike="noStrike" kern="1200" cap="none" spc="0" normalizeH="0" baseline="0" noProof="0">
                <a:ln>
                  <a:noFill/>
                </a:ln>
                <a:solidFill>
                  <a:srgbClr val="006AB2"/>
                </a:solidFill>
                <a:effectLst/>
                <a:uLnTx/>
                <a:uFillTx/>
                <a:latin typeface="+mn-lt"/>
                <a:ea typeface="+mn-ea"/>
                <a:cs typeface="+mn-cs"/>
              </a:rPr>
              <a:t>Deuxième niveau</a:t>
            </a:r>
          </a:p>
          <a:p>
            <a:pPr marL="1080000" marR="0" lvl="2" indent="-252000" algn="l" defTabSz="914400" rtl="0" eaLnBrk="1" fontAlgn="auto" latinLnBrk="0" hangingPunct="1">
              <a:lnSpc>
                <a:spcPct val="100000"/>
              </a:lnSpc>
              <a:spcBef>
                <a:spcPts val="400"/>
              </a:spcBef>
              <a:spcAft>
                <a:spcPts val="0"/>
              </a:spcAft>
              <a:buClrTx/>
              <a:buSzTx/>
              <a:buFont typeface="Webdings" panose="05030102010509060703" pitchFamily="18" charset="2"/>
              <a:buChar char="&lt;"/>
              <a:tabLst/>
              <a:defRPr/>
            </a:pPr>
            <a:r>
              <a:rPr kumimoji="0" lang="fr-FR" sz="1600" b="0" i="0" u="none" strike="noStrike" kern="1200" cap="none" spc="0" normalizeH="0" baseline="0" noProof="0">
                <a:ln>
                  <a:noFill/>
                </a:ln>
                <a:solidFill>
                  <a:srgbClr val="575757"/>
                </a:solidFill>
                <a:effectLst/>
                <a:uLnTx/>
                <a:uFillTx/>
                <a:latin typeface="+mn-lt"/>
                <a:ea typeface="+mn-ea"/>
                <a:cs typeface="+mn-cs"/>
              </a:rPr>
              <a:t>Troisième niveau</a:t>
            </a:r>
          </a:p>
          <a:p>
            <a:pPr marL="1440000" marR="0" lvl="3" indent="-216000" algn="l" defTabSz="914400" rtl="0" eaLnBrk="1" fontAlgn="auto" latinLnBrk="0" hangingPunct="1">
              <a:lnSpc>
                <a:spcPct val="100000"/>
              </a:lnSpc>
              <a:spcBef>
                <a:spcPts val="400"/>
              </a:spcBef>
              <a:spcAft>
                <a:spcPts val="0"/>
              </a:spcAft>
              <a:buClrTx/>
              <a:buSzPct val="130000"/>
              <a:buFont typeface="Arial" panose="020B0604020202020204" pitchFamily="34" charset="0"/>
              <a:buChar char="•"/>
              <a:tabLst/>
              <a:defRPr/>
            </a:pPr>
            <a:r>
              <a:rPr kumimoji="0" lang="fr-FR" sz="1600" b="0" i="0" u="none" strike="noStrike" kern="1200" cap="none" spc="0" normalizeH="0" baseline="0" noProof="0">
                <a:ln>
                  <a:noFill/>
                </a:ln>
                <a:solidFill>
                  <a:srgbClr val="575757"/>
                </a:solidFill>
                <a:effectLst/>
                <a:uLnTx/>
                <a:uFillTx/>
                <a:latin typeface="+mn-lt"/>
                <a:ea typeface="+mn-ea"/>
                <a:cs typeface="+mn-cs"/>
              </a:rPr>
              <a:t>Quatrième niveau</a:t>
            </a:r>
          </a:p>
          <a:p>
            <a:pPr marL="1800000" marR="0" lvl="4" indent="-216000" algn="l" defTabSz="914400" rtl="0" eaLnBrk="1" fontAlgn="auto" latinLnBrk="0" hangingPunct="1">
              <a:lnSpc>
                <a:spcPct val="100000"/>
              </a:lnSpc>
              <a:spcBef>
                <a:spcPts val="200"/>
              </a:spcBef>
              <a:spcAft>
                <a:spcPts val="0"/>
              </a:spcAft>
              <a:buClrTx/>
              <a:buSzPct val="110000"/>
              <a:buFont typeface="Arial" pitchFamily="34" charset="0"/>
              <a:buChar char="•"/>
              <a:tabLst/>
              <a:defRPr/>
            </a:pPr>
            <a:r>
              <a:rPr kumimoji="0" lang="fr-FR" sz="1400" b="0" i="0" u="none" strike="noStrike" kern="1200" cap="none" spc="0" normalizeH="0" baseline="0" noProof="0">
                <a:ln>
                  <a:noFill/>
                </a:ln>
                <a:solidFill>
                  <a:srgbClr val="575757"/>
                </a:solidFill>
                <a:effectLst/>
                <a:uLnTx/>
                <a:uFillTx/>
                <a:latin typeface="+mn-lt"/>
                <a:ea typeface="+mn-ea"/>
                <a:cs typeface="+mn-cs"/>
              </a:rPr>
              <a:t>Cinquième niveau</a:t>
            </a:r>
          </a:p>
        </p:txBody>
      </p:sp>
      <p:sp>
        <p:nvSpPr>
          <p:cNvPr id="6" name="Espace réservé du numéro de diapositive 5"/>
          <p:cNvSpPr>
            <a:spLocks noGrp="1"/>
          </p:cNvSpPr>
          <p:nvPr>
            <p:ph type="sldNum" sz="quarter" idx="4"/>
          </p:nvPr>
        </p:nvSpPr>
        <p:spPr>
          <a:xfrm>
            <a:off x="107504" y="4749992"/>
            <a:ext cx="287338" cy="273844"/>
          </a:xfrm>
          <a:prstGeom prst="rect">
            <a:avLst/>
          </a:prstGeom>
        </p:spPr>
        <p:txBody>
          <a:bodyPr vert="horz" lIns="0" tIns="0" rIns="0" bIns="0" rtlCol="0" anchor="ctr"/>
          <a:lstStyle>
            <a:lvl1pPr algn="ctr">
              <a:defRPr lang="fr-FR" sz="800" i="1" kern="1200" smtClean="0">
                <a:solidFill>
                  <a:srgbClr val="575757"/>
                </a:solidFill>
                <a:latin typeface="Arial"/>
                <a:ea typeface="+mn-ea"/>
                <a:cs typeface="+mn-cs"/>
              </a:defRPr>
            </a:lvl1pPr>
          </a:lstStyle>
          <a:p>
            <a:fld id="{646E7B68-C406-4B5C-B79D-A1CDE10CB85D}" type="slidenum">
              <a:rPr lang="fr-FR" smtClean="0"/>
              <a:pPr/>
              <a:t>‹N°›</a:t>
            </a:fld>
            <a:endParaRPr lang="fr-FR"/>
          </a:p>
        </p:txBody>
      </p:sp>
      <p:sp>
        <p:nvSpPr>
          <p:cNvPr id="5" name="Espace réservé du pied de page 4"/>
          <p:cNvSpPr>
            <a:spLocks noGrp="1"/>
          </p:cNvSpPr>
          <p:nvPr>
            <p:ph type="ftr" sz="quarter" idx="3"/>
          </p:nvPr>
        </p:nvSpPr>
        <p:spPr>
          <a:xfrm>
            <a:off x="408753" y="4749992"/>
            <a:ext cx="6926486" cy="273844"/>
          </a:xfrm>
          <a:prstGeom prst="rect">
            <a:avLst/>
          </a:prstGeom>
        </p:spPr>
        <p:txBody>
          <a:bodyPr vert="horz" lIns="0" tIns="0" rIns="0" bIns="0" rtlCol="0" anchor="ctr"/>
          <a:lstStyle>
            <a:lvl1pPr marL="0" marR="0" indent="0" algn="l" defTabSz="914400" rtl="0" eaLnBrk="1" fontAlgn="auto" latinLnBrk="0" hangingPunct="1">
              <a:lnSpc>
                <a:spcPct val="100000"/>
              </a:lnSpc>
              <a:spcBef>
                <a:spcPts val="0"/>
              </a:spcBef>
              <a:spcAft>
                <a:spcPts val="0"/>
              </a:spcAft>
              <a:buClrTx/>
              <a:buSzTx/>
              <a:buFontTx/>
              <a:buNone/>
              <a:tabLst/>
              <a:defRPr sz="800" i="1">
                <a:solidFill>
                  <a:srgbClr val="575757"/>
                </a:solidFill>
              </a:defRPr>
            </a:lvl1pPr>
          </a:lstStyle>
          <a:p>
            <a:r>
              <a:rPr lang="fr-FR">
                <a:latin typeface="Arial"/>
                <a:ea typeface="+mn-ea"/>
              </a:rPr>
              <a:t>| Titre du document</a:t>
            </a:r>
          </a:p>
        </p:txBody>
      </p:sp>
      <p:sp>
        <p:nvSpPr>
          <p:cNvPr id="2" name="Espace réservé du titre 1"/>
          <p:cNvSpPr>
            <a:spLocks noGrp="1"/>
          </p:cNvSpPr>
          <p:nvPr>
            <p:ph type="title"/>
          </p:nvPr>
        </p:nvSpPr>
        <p:spPr>
          <a:xfrm>
            <a:off x="827584" y="87474"/>
            <a:ext cx="8064092" cy="540006"/>
          </a:xfrm>
          <a:prstGeom prst="rect">
            <a:avLst/>
          </a:prstGeom>
        </p:spPr>
        <p:txBody>
          <a:bodyPr vert="horz" lIns="0" tIns="0" rIns="0" bIns="0" rtlCol="0" anchor="b" anchorCtr="0">
            <a:normAutofit/>
          </a:bodyPr>
          <a:lstStyle/>
          <a:p>
            <a:r>
              <a:rPr lang="fr-FR"/>
              <a:t>Titre de la slide</a:t>
            </a:r>
          </a:p>
        </p:txBody>
      </p:sp>
      <p:cxnSp>
        <p:nvCxnSpPr>
          <p:cNvPr id="7" name="Connecteur droit 6"/>
          <p:cNvCxnSpPr/>
          <p:nvPr/>
        </p:nvCxnSpPr>
        <p:spPr>
          <a:xfrm>
            <a:off x="146140" y="699542"/>
            <a:ext cx="8853302" cy="0"/>
          </a:xfrm>
          <a:prstGeom prst="line">
            <a:avLst/>
          </a:prstGeom>
          <a:ln w="3175">
            <a:solidFill>
              <a:srgbClr val="575757"/>
            </a:solidFill>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userDrawn="1"/>
        </p:nvCxnSpPr>
        <p:spPr>
          <a:xfrm>
            <a:off x="146140" y="699542"/>
            <a:ext cx="8853302" cy="0"/>
          </a:xfrm>
          <a:prstGeom prst="line">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9" name="Image 8"/>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46140" y="87474"/>
            <a:ext cx="536800" cy="475200"/>
          </a:xfrm>
          <a:prstGeom prst="rect">
            <a:avLst/>
          </a:prstGeom>
        </p:spPr>
      </p:pic>
    </p:spTree>
    <p:extLst>
      <p:ext uri="{BB962C8B-B14F-4D97-AF65-F5344CB8AC3E}">
        <p14:creationId xmlns:p14="http://schemas.microsoft.com/office/powerpoint/2010/main" val="2514093045"/>
      </p:ext>
    </p:extLst>
  </p:cSld>
  <p:clrMap bg1="lt1" tx1="dk1" bg2="lt2" tx2="dk2" accent1="accent1" accent2="accent2" accent3="accent3" accent4="accent4" accent5="accent5" accent6="accent6" hlink="hlink" folHlink="folHlink"/>
  <p:sldLayoutIdLst>
    <p:sldLayoutId id="2147483709"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Lst>
  <p:transition>
    <p:fade/>
  </p:transition>
  <p:hf hdr="0" dt="0"/>
  <p:txStyles>
    <p:titleStyle>
      <a:lvl1pPr algn="l" defTabSz="914400" rtl="0" eaLnBrk="1" latinLnBrk="0" hangingPunct="1">
        <a:lnSpc>
          <a:spcPts val="2200"/>
        </a:lnSpc>
        <a:spcBef>
          <a:spcPct val="0"/>
        </a:spcBef>
        <a:buNone/>
        <a:defRPr sz="2000" b="1" kern="1200">
          <a:solidFill>
            <a:srgbClr val="006AB2"/>
          </a:solidFill>
          <a:latin typeface="+mj-lt"/>
          <a:ea typeface="+mj-ea"/>
          <a:cs typeface="+mj-cs"/>
        </a:defRPr>
      </a:lvl1pPr>
    </p:titleStyle>
    <p:bodyStyle>
      <a:lvl1pPr marL="0" marR="0" indent="0" algn="l" defTabSz="914400" rtl="0" eaLnBrk="1" fontAlgn="auto" latinLnBrk="0" hangingPunct="1">
        <a:lnSpc>
          <a:spcPct val="100000"/>
        </a:lnSpc>
        <a:spcBef>
          <a:spcPts val="1800"/>
        </a:spcBef>
        <a:spcAft>
          <a:spcPts val="0"/>
        </a:spcAft>
        <a:buClrTx/>
        <a:buSzPct val="100000"/>
        <a:buFont typeface="Wingdings" panose="05000000000000000000" pitchFamily="2" charset="2"/>
        <a:buNone/>
        <a:tabLst/>
        <a:defRPr sz="2400" b="1" kern="1200" cap="none" baseline="0">
          <a:solidFill>
            <a:schemeClr val="tx2"/>
          </a:solidFill>
          <a:latin typeface="+mn-lt"/>
          <a:ea typeface="+mn-ea"/>
          <a:cs typeface="+mn-cs"/>
        </a:defRPr>
      </a:lvl1pPr>
      <a:lvl2pPr marL="720000" marR="0" indent="-285750" algn="l" defTabSz="914400" rtl="0" eaLnBrk="1" fontAlgn="auto" latinLnBrk="0" hangingPunct="1">
        <a:lnSpc>
          <a:spcPct val="100000"/>
        </a:lnSpc>
        <a:spcBef>
          <a:spcPts val="900"/>
        </a:spcBef>
        <a:spcAft>
          <a:spcPts val="0"/>
        </a:spcAft>
        <a:buClr>
          <a:srgbClr val="006AB2"/>
        </a:buClr>
        <a:buSzPct val="100000"/>
        <a:buFont typeface="Wingdings 3" panose="05040102010807070707" pitchFamily="18" charset="2"/>
        <a:buChar char="u"/>
        <a:tabLst/>
        <a:defRPr sz="1800" b="1" kern="1200" baseline="0">
          <a:solidFill>
            <a:schemeClr val="tx2"/>
          </a:solidFill>
          <a:latin typeface="+mn-lt"/>
          <a:ea typeface="+mn-ea"/>
          <a:cs typeface="+mn-cs"/>
        </a:defRPr>
      </a:lvl2pPr>
      <a:lvl3pPr marL="1080000" marR="0" indent="-252000" algn="l" defTabSz="914400" rtl="0" eaLnBrk="1" fontAlgn="auto" latinLnBrk="0" hangingPunct="1">
        <a:lnSpc>
          <a:spcPct val="100000"/>
        </a:lnSpc>
        <a:spcBef>
          <a:spcPts val="400"/>
        </a:spcBef>
        <a:spcAft>
          <a:spcPts val="0"/>
        </a:spcAft>
        <a:buClrTx/>
        <a:buSzTx/>
        <a:buFont typeface="Webdings" panose="05030102010509060703" pitchFamily="18" charset="2"/>
        <a:buChar char="&lt;"/>
        <a:tabLst/>
        <a:defRPr lang="fr-FR" sz="1600" kern="1200" baseline="0">
          <a:solidFill>
            <a:srgbClr val="575757"/>
          </a:solidFill>
          <a:latin typeface="+mn-lt"/>
          <a:ea typeface="+mn-ea"/>
          <a:cs typeface="+mn-cs"/>
        </a:defRPr>
      </a:lvl3pPr>
      <a:lvl4pPr marL="1440000" marR="0" indent="-216000" algn="l" defTabSz="914400" rtl="0" eaLnBrk="1" fontAlgn="auto" latinLnBrk="0" hangingPunct="1">
        <a:lnSpc>
          <a:spcPct val="100000"/>
        </a:lnSpc>
        <a:spcBef>
          <a:spcPts val="400"/>
        </a:spcBef>
        <a:spcAft>
          <a:spcPts val="0"/>
        </a:spcAft>
        <a:buClrTx/>
        <a:buSzPct val="130000"/>
        <a:buFont typeface="Arial" panose="020B0604020202020204" pitchFamily="34" charset="0"/>
        <a:buChar char="•"/>
        <a:tabLst/>
        <a:defRPr lang="fr-FR" sz="1400" kern="1200">
          <a:solidFill>
            <a:srgbClr val="575757"/>
          </a:solidFill>
          <a:latin typeface="+mn-lt"/>
          <a:ea typeface="+mn-ea"/>
          <a:cs typeface="+mn-cs"/>
        </a:defRPr>
      </a:lvl4pPr>
      <a:lvl5pPr marL="1800000" marR="0" indent="-216000" algn="l" defTabSz="914400" rtl="0" eaLnBrk="1" fontAlgn="auto" latinLnBrk="0" hangingPunct="1">
        <a:lnSpc>
          <a:spcPct val="100000"/>
        </a:lnSpc>
        <a:spcBef>
          <a:spcPts val="200"/>
        </a:spcBef>
        <a:spcAft>
          <a:spcPts val="0"/>
        </a:spcAft>
        <a:buClrTx/>
        <a:buSzPct val="110000"/>
        <a:buFont typeface="Arial" pitchFamily="34" charset="0"/>
        <a:buChar char="•"/>
        <a:tabLst/>
        <a:defRPr lang="fr-FR" sz="1200" kern="1200">
          <a:solidFill>
            <a:srgbClr val="575757"/>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sante.gouv.fr/sites/default/files/media_entity/documents/box-1-communiquer-vers-les-professionnels-sur-mes.zip"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hyperlink" Target="https://esante.gouv.fr/sites/default/files/media_entity/documents/box-2-communiquer-vers-les-usagers-sur-mes.zip" TargetMode="Externa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esante.gouv.fr/strategie-nationale/mon-espace-sante/ambassadeur"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Kit Mon espace santé pour le secteur médico-social</a:t>
            </a:r>
            <a:endParaRPr lang="fr-FR" dirty="0">
              <a:cs typeface="Arial"/>
            </a:endParaRPr>
          </a:p>
        </p:txBody>
      </p:sp>
      <p:sp>
        <p:nvSpPr>
          <p:cNvPr id="3" name="Espace réservé du texte 2"/>
          <p:cNvSpPr>
            <a:spLocks noGrp="1"/>
          </p:cNvSpPr>
          <p:nvPr>
            <p:ph type="body" sz="quarter" idx="10"/>
          </p:nvPr>
        </p:nvSpPr>
        <p:spPr/>
        <p:txBody>
          <a:bodyPr/>
          <a:lstStyle/>
          <a:p>
            <a:r>
              <a:rPr lang="fr-FR" dirty="0"/>
              <a:t>Post expérimentation</a:t>
            </a:r>
          </a:p>
        </p:txBody>
      </p:sp>
    </p:spTree>
    <p:extLst>
      <p:ext uri="{BB962C8B-B14F-4D97-AF65-F5344CB8AC3E}">
        <p14:creationId xmlns:p14="http://schemas.microsoft.com/office/powerpoint/2010/main" val="85963071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679AC-13D3-1725-E6BB-2111D679BA1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09BA051-8C5A-7584-4F53-D1A82509C497}"/>
              </a:ext>
            </a:extLst>
          </p:cNvPr>
          <p:cNvSpPr>
            <a:spLocks noGrp="1"/>
          </p:cNvSpPr>
          <p:nvPr>
            <p:ph type="title"/>
          </p:nvPr>
        </p:nvSpPr>
        <p:spPr/>
        <p:txBody>
          <a:bodyPr/>
          <a:lstStyle/>
          <a:p>
            <a:r>
              <a:rPr lang="fr-FR" dirty="0"/>
              <a:t>Kit de déploiement MES pour le secteur médico-social</a:t>
            </a:r>
            <a:endParaRPr lang="fr-FR" dirty="0">
              <a:cs typeface="Arial"/>
            </a:endParaRPr>
          </a:p>
        </p:txBody>
      </p:sp>
      <p:sp>
        <p:nvSpPr>
          <p:cNvPr id="9" name="ZoneTexte 8">
            <a:extLst>
              <a:ext uri="{FF2B5EF4-FFF2-40B4-BE49-F238E27FC236}">
                <a16:creationId xmlns:a16="http://schemas.microsoft.com/office/drawing/2014/main" id="{1DE315E3-D3E4-5F0E-8E00-255B7D0BE211}"/>
              </a:ext>
            </a:extLst>
          </p:cNvPr>
          <p:cNvSpPr txBox="1"/>
          <p:nvPr/>
        </p:nvSpPr>
        <p:spPr>
          <a:xfrm>
            <a:off x="414761" y="869769"/>
            <a:ext cx="8212469" cy="1954381"/>
          </a:xfrm>
          <a:prstGeom prst="rect">
            <a:avLst/>
          </a:prstGeom>
          <a:noFill/>
        </p:spPr>
        <p:txBody>
          <a:bodyPr wrap="square" lIns="68580" tIns="34290" rIns="68580" bIns="34290" rtlCol="0" anchor="t">
            <a:spAutoFit/>
          </a:bodyPr>
          <a:lstStyle/>
          <a:p>
            <a:r>
              <a:rPr lang="fr-FR" sz="1050" dirty="0">
                <a:latin typeface="Arial"/>
                <a:ea typeface="Geneva"/>
                <a:cs typeface="Arial"/>
              </a:rPr>
              <a:t>Le kit de déploiement MES pour le secteur médico-social est le fruit </a:t>
            </a:r>
            <a:r>
              <a:rPr lang="fr-FR" sz="1050" b="1" dirty="0">
                <a:latin typeface="Arial"/>
                <a:ea typeface="Geneva"/>
                <a:cs typeface="Arial"/>
              </a:rPr>
              <a:t>de la phase d’expérimentation conduite avec les ESMS pilotes et les régions. </a:t>
            </a:r>
            <a:br>
              <a:rPr lang="fr-FR" sz="1050" b="1" dirty="0">
                <a:latin typeface="Arial"/>
                <a:ea typeface="Geneva"/>
                <a:cs typeface="Arial"/>
              </a:rPr>
            </a:br>
            <a:r>
              <a:rPr lang="fr-FR" sz="1050" dirty="0">
                <a:latin typeface="Arial"/>
                <a:ea typeface="Geneva"/>
                <a:cs typeface="Arial"/>
              </a:rPr>
              <a:t>Il rassemble à la fois des documents adaptés du secteur sanitaire, des productions issues des établissements et des régions impliqués dans l’expérimentation, ainsi que de nouvelles ressources créées à partir des besoins identifiés pendant cette phase pilote.</a:t>
            </a:r>
            <a:endParaRPr lang="en-US" sz="1050" dirty="0">
              <a:latin typeface="Arial"/>
              <a:ea typeface="Geneva"/>
              <a:cs typeface="Arial"/>
            </a:endParaRPr>
          </a:p>
          <a:p>
            <a:endParaRPr lang="fr-FR" sz="1400" dirty="0">
              <a:latin typeface="Arial"/>
              <a:cs typeface="Arial"/>
            </a:endParaRPr>
          </a:p>
          <a:p>
            <a:r>
              <a:rPr lang="fr-FR" sz="1050" dirty="0">
                <a:latin typeface="Arial"/>
                <a:ea typeface="Geneva"/>
                <a:cs typeface="Arial"/>
              </a:rPr>
              <a:t>L’objectif de ce kit est de</a:t>
            </a:r>
            <a:r>
              <a:rPr lang="fr-FR" sz="1050" b="1" dirty="0">
                <a:latin typeface="Arial"/>
                <a:ea typeface="Geneva"/>
                <a:cs typeface="Arial"/>
              </a:rPr>
              <a:t> faciliter le déploiement et l’appropriation de MES dans le secteur médico-social, </a:t>
            </a:r>
            <a:r>
              <a:rPr lang="fr-FR" sz="1050" dirty="0">
                <a:latin typeface="Arial"/>
                <a:ea typeface="Geneva"/>
                <a:cs typeface="Arial"/>
              </a:rPr>
              <a:t>en mettant à disposition des établissements et des professionnels d</a:t>
            </a:r>
            <a:r>
              <a:rPr lang="fr-FR" sz="1050" b="1" dirty="0">
                <a:latin typeface="Arial"/>
                <a:ea typeface="Geneva"/>
                <a:cs typeface="Arial"/>
              </a:rPr>
              <a:t>es ressources concrètes, mutualisées et facilement réutilisables.</a:t>
            </a:r>
          </a:p>
          <a:p>
            <a:endParaRPr lang="fr-FR" sz="1400" b="1" dirty="0">
              <a:latin typeface="Arial"/>
              <a:ea typeface="Geneva"/>
              <a:cs typeface="Arial"/>
            </a:endParaRPr>
          </a:p>
          <a:p>
            <a:r>
              <a:rPr lang="fr-FR" sz="1050" b="1" dirty="0">
                <a:latin typeface="Arial"/>
                <a:ea typeface="Geneva"/>
                <a:cs typeface="Arial"/>
              </a:rPr>
              <a:t>Le kit se compose de deux boîtes distinctes :</a:t>
            </a:r>
          </a:p>
          <a:p>
            <a:endParaRPr lang="fr-FR" sz="1050" dirty="0">
              <a:latin typeface="Arial"/>
              <a:ea typeface="Geneva"/>
              <a:cs typeface="Arial"/>
            </a:endParaRPr>
          </a:p>
          <a:p>
            <a:endParaRPr lang="fr-FR" sz="1050" dirty="0">
              <a:latin typeface="Arial"/>
              <a:ea typeface="Geneva"/>
              <a:cs typeface="Arial"/>
            </a:endParaRPr>
          </a:p>
        </p:txBody>
      </p:sp>
      <p:grpSp>
        <p:nvGrpSpPr>
          <p:cNvPr id="14" name="Group 63">
            <a:extLst>
              <a:ext uri="{FF2B5EF4-FFF2-40B4-BE49-F238E27FC236}">
                <a16:creationId xmlns:a16="http://schemas.microsoft.com/office/drawing/2014/main" id="{EECC95CB-F36F-66CE-EE55-10B705147ED0}"/>
              </a:ext>
            </a:extLst>
          </p:cNvPr>
          <p:cNvGrpSpPr/>
          <p:nvPr/>
        </p:nvGrpSpPr>
        <p:grpSpPr>
          <a:xfrm>
            <a:off x="560817" y="2667015"/>
            <a:ext cx="658145" cy="566151"/>
            <a:chOff x="5157787" y="2214562"/>
            <a:chExt cx="1892998" cy="1929289"/>
          </a:xfrm>
        </p:grpSpPr>
        <p:sp>
          <p:nvSpPr>
            <p:cNvPr id="15" name="Freeform: Shape 5">
              <a:extLst>
                <a:ext uri="{FF2B5EF4-FFF2-40B4-BE49-F238E27FC236}">
                  <a16:creationId xmlns:a16="http://schemas.microsoft.com/office/drawing/2014/main" id="{3B1467EA-28F5-4C4B-0B8A-43B2F7347CF0}"/>
                </a:ext>
              </a:extLst>
            </p:cNvPr>
            <p:cNvSpPr/>
            <p:nvPr/>
          </p:nvSpPr>
          <p:spPr>
            <a:xfrm>
              <a:off x="5157787" y="2214562"/>
              <a:ext cx="942975" cy="590550"/>
            </a:xfrm>
            <a:custGeom>
              <a:avLst/>
              <a:gdLst>
                <a:gd name="connsiteX0" fmla="*/ 950024 w 942975"/>
                <a:gd name="connsiteY0" fmla="*/ 301276 h 590550"/>
                <a:gd name="connsiteX1" fmla="*/ 243364 w 942975"/>
                <a:gd name="connsiteY1" fmla="*/ 595789 h 590550"/>
                <a:gd name="connsiteX2" fmla="*/ 0 w 942975"/>
                <a:gd name="connsiteY2" fmla="*/ 293751 h 590550"/>
                <a:gd name="connsiteX3" fmla="*/ 706660 w 942975"/>
                <a:gd name="connsiteY3" fmla="*/ 0 h 590550"/>
                <a:gd name="connsiteX4" fmla="*/ 950024 w 942975"/>
                <a:gd name="connsiteY4" fmla="*/ 30127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950024" y="301276"/>
                  </a:moveTo>
                  <a:lnTo>
                    <a:pt x="243364" y="595789"/>
                  </a:lnTo>
                  <a:lnTo>
                    <a:pt x="0" y="293751"/>
                  </a:lnTo>
                  <a:lnTo>
                    <a:pt x="706660" y="0"/>
                  </a:lnTo>
                  <a:lnTo>
                    <a:pt x="950024" y="301276"/>
                  </a:lnTo>
                  <a:close/>
                </a:path>
              </a:pathLst>
            </a:custGeom>
            <a:solidFill>
              <a:srgbClr val="E6E7E8"/>
            </a:solidFill>
            <a:ln w="9525" cap="flat">
              <a:noFill/>
              <a:prstDash val="solid"/>
              <a:miter/>
            </a:ln>
          </p:spPr>
          <p:txBody>
            <a:bodyPr rtlCol="0" anchor="ctr"/>
            <a:lstStyle/>
            <a:p>
              <a:endParaRPr lang="fr-FR" sz="1800"/>
            </a:p>
          </p:txBody>
        </p:sp>
        <p:sp>
          <p:nvSpPr>
            <p:cNvPr id="16" name="Freeform: Shape 16">
              <a:extLst>
                <a:ext uri="{FF2B5EF4-FFF2-40B4-BE49-F238E27FC236}">
                  <a16:creationId xmlns:a16="http://schemas.microsoft.com/office/drawing/2014/main" id="{B5935ABD-A78D-03ED-23CD-8B0D220B761C}"/>
                </a:ext>
              </a:extLst>
            </p:cNvPr>
            <p:cNvSpPr/>
            <p:nvPr/>
          </p:nvSpPr>
          <p:spPr>
            <a:xfrm>
              <a:off x="5394959" y="2504408"/>
              <a:ext cx="704850" cy="304800"/>
            </a:xfrm>
            <a:custGeom>
              <a:avLst/>
              <a:gdLst>
                <a:gd name="connsiteX0" fmla="*/ 6191 w 704850"/>
                <a:gd name="connsiteY0" fmla="*/ 305943 h 304800"/>
                <a:gd name="connsiteX1" fmla="*/ 0 w 704850"/>
                <a:gd name="connsiteY1" fmla="*/ 295180 h 304800"/>
                <a:gd name="connsiteX2" fmla="*/ 706088 w 704850"/>
                <a:gd name="connsiteY2" fmla="*/ 0 h 304800"/>
                <a:gd name="connsiteX3" fmla="*/ 712851 w 704850"/>
                <a:gd name="connsiteY3" fmla="*/ 11430 h 304800"/>
                <a:gd name="connsiteX4" fmla="*/ 6191 w 704850"/>
                <a:gd name="connsiteY4" fmla="*/ 305943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6191" y="305943"/>
                  </a:moveTo>
                  <a:lnTo>
                    <a:pt x="0" y="295180"/>
                  </a:lnTo>
                  <a:lnTo>
                    <a:pt x="706088" y="0"/>
                  </a:lnTo>
                  <a:lnTo>
                    <a:pt x="712851" y="11430"/>
                  </a:lnTo>
                  <a:lnTo>
                    <a:pt x="6191" y="305943"/>
                  </a:lnTo>
                  <a:close/>
                </a:path>
              </a:pathLst>
            </a:custGeom>
            <a:solidFill>
              <a:srgbClr val="FFFFFF"/>
            </a:solidFill>
            <a:ln w="9525" cap="flat">
              <a:noFill/>
              <a:prstDash val="solid"/>
              <a:miter/>
            </a:ln>
          </p:spPr>
          <p:txBody>
            <a:bodyPr rtlCol="0" anchor="ctr"/>
            <a:lstStyle/>
            <a:p>
              <a:endParaRPr lang="fr-FR" sz="1800"/>
            </a:p>
          </p:txBody>
        </p:sp>
        <p:sp>
          <p:nvSpPr>
            <p:cNvPr id="17" name="Freeform: Shape 28">
              <a:extLst>
                <a:ext uri="{FF2B5EF4-FFF2-40B4-BE49-F238E27FC236}">
                  <a16:creationId xmlns:a16="http://schemas.microsoft.com/office/drawing/2014/main" id="{E8FDC0B1-9BCB-89A9-DFAE-A07813462703}"/>
                </a:ext>
              </a:extLst>
            </p:cNvPr>
            <p:cNvSpPr/>
            <p:nvPr/>
          </p:nvSpPr>
          <p:spPr>
            <a:xfrm>
              <a:off x="6107810" y="2214562"/>
              <a:ext cx="942975" cy="590550"/>
            </a:xfrm>
            <a:custGeom>
              <a:avLst/>
              <a:gdLst>
                <a:gd name="connsiteX0" fmla="*/ 0 w 942975"/>
                <a:gd name="connsiteY0" fmla="*/ 301276 h 590550"/>
                <a:gd name="connsiteX1" fmla="*/ 706755 w 942975"/>
                <a:gd name="connsiteY1" fmla="*/ 595789 h 590550"/>
                <a:gd name="connsiteX2" fmla="*/ 950024 w 942975"/>
                <a:gd name="connsiteY2" fmla="*/ 293751 h 590550"/>
                <a:gd name="connsiteX3" fmla="*/ 243364 w 942975"/>
                <a:gd name="connsiteY3" fmla="*/ 0 h 590550"/>
                <a:gd name="connsiteX4" fmla="*/ 0 w 942975"/>
                <a:gd name="connsiteY4" fmla="*/ 30127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0" y="301276"/>
                  </a:moveTo>
                  <a:lnTo>
                    <a:pt x="706755" y="595789"/>
                  </a:lnTo>
                  <a:lnTo>
                    <a:pt x="950024" y="293751"/>
                  </a:lnTo>
                  <a:lnTo>
                    <a:pt x="243364" y="0"/>
                  </a:lnTo>
                  <a:lnTo>
                    <a:pt x="0" y="301276"/>
                  </a:lnTo>
                  <a:close/>
                </a:path>
              </a:pathLst>
            </a:custGeom>
            <a:solidFill>
              <a:srgbClr val="E6E7E8"/>
            </a:solidFill>
            <a:ln w="9525" cap="flat">
              <a:noFill/>
              <a:prstDash val="solid"/>
              <a:miter/>
            </a:ln>
          </p:spPr>
          <p:txBody>
            <a:bodyPr rtlCol="0" anchor="ctr"/>
            <a:lstStyle/>
            <a:p>
              <a:endParaRPr lang="fr-FR" sz="1800"/>
            </a:p>
          </p:txBody>
        </p:sp>
        <p:sp>
          <p:nvSpPr>
            <p:cNvPr id="18" name="Freeform: Shape 29">
              <a:extLst>
                <a:ext uri="{FF2B5EF4-FFF2-40B4-BE49-F238E27FC236}">
                  <a16:creationId xmlns:a16="http://schemas.microsoft.com/office/drawing/2014/main" id="{CC1DDE45-454D-5536-9ED8-D114E405EE45}"/>
                </a:ext>
              </a:extLst>
            </p:cNvPr>
            <p:cNvSpPr/>
            <p:nvPr/>
          </p:nvSpPr>
          <p:spPr>
            <a:xfrm>
              <a:off x="6107810" y="2504408"/>
              <a:ext cx="704850" cy="304800"/>
            </a:xfrm>
            <a:custGeom>
              <a:avLst/>
              <a:gdLst>
                <a:gd name="connsiteX0" fmla="*/ 706755 w 704850"/>
                <a:gd name="connsiteY0" fmla="*/ 305943 h 304800"/>
                <a:gd name="connsiteX1" fmla="*/ 712851 w 704850"/>
                <a:gd name="connsiteY1" fmla="*/ 295180 h 304800"/>
                <a:gd name="connsiteX2" fmla="*/ 6763 w 704850"/>
                <a:gd name="connsiteY2" fmla="*/ 0 h 304800"/>
                <a:gd name="connsiteX3" fmla="*/ 0 w 704850"/>
                <a:gd name="connsiteY3" fmla="*/ 11430 h 304800"/>
                <a:gd name="connsiteX4" fmla="*/ 706755 w 704850"/>
                <a:gd name="connsiteY4" fmla="*/ 305943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706755" y="305943"/>
                  </a:moveTo>
                  <a:lnTo>
                    <a:pt x="712851" y="295180"/>
                  </a:lnTo>
                  <a:lnTo>
                    <a:pt x="6763" y="0"/>
                  </a:lnTo>
                  <a:lnTo>
                    <a:pt x="0" y="11430"/>
                  </a:lnTo>
                  <a:lnTo>
                    <a:pt x="706755" y="305943"/>
                  </a:lnTo>
                  <a:close/>
                </a:path>
              </a:pathLst>
            </a:custGeom>
            <a:solidFill>
              <a:srgbClr val="FFFFFF"/>
            </a:solidFill>
            <a:ln w="9525" cap="flat">
              <a:noFill/>
              <a:prstDash val="solid"/>
              <a:miter/>
            </a:ln>
          </p:spPr>
          <p:txBody>
            <a:bodyPr rtlCol="0" anchor="ctr"/>
            <a:lstStyle/>
            <a:p>
              <a:endParaRPr lang="fr-FR" sz="1800"/>
            </a:p>
          </p:txBody>
        </p:sp>
        <p:sp>
          <p:nvSpPr>
            <p:cNvPr id="19" name="Freeform: Shape 37">
              <a:extLst>
                <a:ext uri="{FF2B5EF4-FFF2-40B4-BE49-F238E27FC236}">
                  <a16:creationId xmlns:a16="http://schemas.microsoft.com/office/drawing/2014/main" id="{36D5EB71-F86A-8694-2335-B2D7D511B1C0}"/>
                </a:ext>
              </a:extLst>
            </p:cNvPr>
            <p:cNvSpPr/>
            <p:nvPr/>
          </p:nvSpPr>
          <p:spPr>
            <a:xfrm>
              <a:off x="5401151" y="2810351"/>
              <a:ext cx="704850" cy="1333500"/>
            </a:xfrm>
            <a:custGeom>
              <a:avLst/>
              <a:gdLst>
                <a:gd name="connsiteX0" fmla="*/ 706660 w 704850"/>
                <a:gd name="connsiteY0" fmla="*/ 294513 h 1333500"/>
                <a:gd name="connsiteX1" fmla="*/ 0 w 704850"/>
                <a:gd name="connsiteY1" fmla="*/ 0 h 1333500"/>
                <a:gd name="connsiteX2" fmla="*/ 0 w 704850"/>
                <a:gd name="connsiteY2" fmla="*/ 1044607 h 1333500"/>
                <a:gd name="connsiteX3" fmla="*/ 706660 w 704850"/>
                <a:gd name="connsiteY3" fmla="*/ 1338358 h 1333500"/>
                <a:gd name="connsiteX4" fmla="*/ 706660 w 704850"/>
                <a:gd name="connsiteY4" fmla="*/ 294513 h 133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1333500">
                  <a:moveTo>
                    <a:pt x="706660" y="294513"/>
                  </a:moveTo>
                  <a:lnTo>
                    <a:pt x="0" y="0"/>
                  </a:lnTo>
                  <a:lnTo>
                    <a:pt x="0" y="1044607"/>
                  </a:lnTo>
                  <a:lnTo>
                    <a:pt x="706660" y="1338358"/>
                  </a:lnTo>
                  <a:lnTo>
                    <a:pt x="706660" y="294513"/>
                  </a:lnTo>
                  <a:close/>
                </a:path>
              </a:pathLst>
            </a:custGeom>
            <a:solidFill>
              <a:schemeClr val="accent1"/>
            </a:solidFill>
            <a:ln w="9525" cap="flat">
              <a:noFill/>
              <a:prstDash val="solid"/>
              <a:miter/>
            </a:ln>
          </p:spPr>
          <p:txBody>
            <a:bodyPr rtlCol="0" anchor="ctr"/>
            <a:lstStyle/>
            <a:p>
              <a:endParaRPr lang="fr-FR" sz="1800"/>
            </a:p>
          </p:txBody>
        </p:sp>
        <p:sp>
          <p:nvSpPr>
            <p:cNvPr id="20" name="Freeform: Shape 38">
              <a:extLst>
                <a:ext uri="{FF2B5EF4-FFF2-40B4-BE49-F238E27FC236}">
                  <a16:creationId xmlns:a16="http://schemas.microsoft.com/office/drawing/2014/main" id="{1E5D10FF-9BCD-D6BD-8E87-F7C070D577D3}"/>
                </a:ext>
              </a:extLst>
            </p:cNvPr>
            <p:cNvSpPr/>
            <p:nvPr/>
          </p:nvSpPr>
          <p:spPr>
            <a:xfrm>
              <a:off x="5401151" y="2516695"/>
              <a:ext cx="704850" cy="581025"/>
            </a:xfrm>
            <a:custGeom>
              <a:avLst/>
              <a:gdLst>
                <a:gd name="connsiteX0" fmla="*/ 0 w 704850"/>
                <a:gd name="connsiteY0" fmla="*/ 293942 h 581025"/>
                <a:gd name="connsiteX1" fmla="*/ 706660 w 704850"/>
                <a:gd name="connsiteY1" fmla="*/ 587597 h 581025"/>
                <a:gd name="connsiteX2" fmla="*/ 706660 w 704850"/>
                <a:gd name="connsiteY2" fmla="*/ 0 h 581025"/>
                <a:gd name="connsiteX3" fmla="*/ 462344 w 704850"/>
                <a:gd name="connsiteY3" fmla="*/ 236792 h 581025"/>
                <a:gd name="connsiteX4" fmla="*/ 282416 w 704850"/>
                <a:gd name="connsiteY4" fmla="*/ 310229 h 581025"/>
                <a:gd name="connsiteX5" fmla="*/ 252508 w 704850"/>
                <a:gd name="connsiteY5" fmla="*/ 292513 h 581025"/>
                <a:gd name="connsiteX6" fmla="*/ 282416 w 704850"/>
                <a:gd name="connsiteY6" fmla="*/ 250317 h 581025"/>
                <a:gd name="connsiteX7" fmla="*/ 462153 w 704850"/>
                <a:gd name="connsiteY7" fmla="*/ 176213 h 581025"/>
                <a:gd name="connsiteX8" fmla="*/ 492157 w 704850"/>
                <a:gd name="connsiteY8" fmla="*/ 194024 h 581025"/>
                <a:gd name="connsiteX9" fmla="*/ 462153 w 704850"/>
                <a:gd name="connsiteY9" fmla="*/ 236220 h 581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4850" h="581025">
                  <a:moveTo>
                    <a:pt x="0" y="293942"/>
                  </a:moveTo>
                  <a:lnTo>
                    <a:pt x="706660" y="587597"/>
                  </a:lnTo>
                  <a:lnTo>
                    <a:pt x="706660" y="0"/>
                  </a:lnTo>
                  <a:close/>
                  <a:moveTo>
                    <a:pt x="462344" y="236792"/>
                  </a:moveTo>
                  <a:lnTo>
                    <a:pt x="282416" y="310229"/>
                  </a:lnTo>
                  <a:cubicBezTo>
                    <a:pt x="265843" y="316992"/>
                    <a:pt x="252508" y="309086"/>
                    <a:pt x="252508" y="292513"/>
                  </a:cubicBezTo>
                  <a:cubicBezTo>
                    <a:pt x="253860" y="273984"/>
                    <a:pt x="265386" y="257734"/>
                    <a:pt x="282416" y="250317"/>
                  </a:cubicBezTo>
                  <a:lnTo>
                    <a:pt x="462153" y="176213"/>
                  </a:lnTo>
                  <a:cubicBezTo>
                    <a:pt x="478727" y="169450"/>
                    <a:pt x="492157" y="177451"/>
                    <a:pt x="492157" y="194024"/>
                  </a:cubicBezTo>
                  <a:cubicBezTo>
                    <a:pt x="490718" y="212552"/>
                    <a:pt x="479184" y="228779"/>
                    <a:pt x="462153" y="236220"/>
                  </a:cubicBezTo>
                  <a:close/>
                </a:path>
              </a:pathLst>
            </a:custGeom>
            <a:solidFill>
              <a:srgbClr val="D1D3D4"/>
            </a:solidFill>
            <a:ln w="9525" cap="flat">
              <a:noFill/>
              <a:prstDash val="solid"/>
              <a:miter/>
            </a:ln>
          </p:spPr>
          <p:txBody>
            <a:bodyPr rtlCol="0" anchor="ctr"/>
            <a:lstStyle/>
            <a:p>
              <a:endParaRPr lang="fr-FR" sz="1800"/>
            </a:p>
          </p:txBody>
        </p:sp>
        <p:sp>
          <p:nvSpPr>
            <p:cNvPr id="21" name="Freeform: Shape 39">
              <a:extLst>
                <a:ext uri="{FF2B5EF4-FFF2-40B4-BE49-F238E27FC236}">
                  <a16:creationId xmlns:a16="http://schemas.microsoft.com/office/drawing/2014/main" id="{BF7AEDAB-401F-F67C-217B-5D895A6A0E60}"/>
                </a:ext>
              </a:extLst>
            </p:cNvPr>
            <p:cNvSpPr/>
            <p:nvPr/>
          </p:nvSpPr>
          <p:spPr>
            <a:xfrm>
              <a:off x="6107810" y="2516695"/>
              <a:ext cx="704850" cy="581025"/>
            </a:xfrm>
            <a:custGeom>
              <a:avLst/>
              <a:gdLst>
                <a:gd name="connsiteX0" fmla="*/ 0 w 704850"/>
                <a:gd name="connsiteY0" fmla="*/ 588169 h 581025"/>
                <a:gd name="connsiteX1" fmla="*/ 706755 w 704850"/>
                <a:gd name="connsiteY1" fmla="*/ 293656 h 581025"/>
                <a:gd name="connsiteX2" fmla="*/ 0 w 704850"/>
                <a:gd name="connsiteY2" fmla="*/ 0 h 581025"/>
                <a:gd name="connsiteX3" fmla="*/ 0 w 704850"/>
                <a:gd name="connsiteY3" fmla="*/ 588169 h 581025"/>
              </a:gdLst>
              <a:ahLst/>
              <a:cxnLst>
                <a:cxn ang="0">
                  <a:pos x="connsiteX0" y="connsiteY0"/>
                </a:cxn>
                <a:cxn ang="0">
                  <a:pos x="connsiteX1" y="connsiteY1"/>
                </a:cxn>
                <a:cxn ang="0">
                  <a:pos x="connsiteX2" y="connsiteY2"/>
                </a:cxn>
                <a:cxn ang="0">
                  <a:pos x="connsiteX3" y="connsiteY3"/>
                </a:cxn>
              </a:cxnLst>
              <a:rect l="l" t="t" r="r" b="b"/>
              <a:pathLst>
                <a:path w="704850" h="581025">
                  <a:moveTo>
                    <a:pt x="0" y="588169"/>
                  </a:moveTo>
                  <a:lnTo>
                    <a:pt x="706755" y="293656"/>
                  </a:lnTo>
                  <a:lnTo>
                    <a:pt x="0" y="0"/>
                  </a:lnTo>
                  <a:lnTo>
                    <a:pt x="0" y="588169"/>
                  </a:lnTo>
                  <a:close/>
                </a:path>
              </a:pathLst>
            </a:custGeom>
            <a:solidFill>
              <a:srgbClr val="DCDDDE"/>
            </a:solidFill>
            <a:ln w="9525" cap="flat">
              <a:noFill/>
              <a:prstDash val="solid"/>
              <a:miter/>
            </a:ln>
          </p:spPr>
          <p:txBody>
            <a:bodyPr rtlCol="0" anchor="ctr"/>
            <a:lstStyle/>
            <a:p>
              <a:endParaRPr lang="fr-FR" sz="1800"/>
            </a:p>
          </p:txBody>
        </p:sp>
        <p:sp>
          <p:nvSpPr>
            <p:cNvPr id="22" name="Freeform: Shape 40">
              <a:extLst>
                <a:ext uri="{FF2B5EF4-FFF2-40B4-BE49-F238E27FC236}">
                  <a16:creationId xmlns:a16="http://schemas.microsoft.com/office/drawing/2014/main" id="{8359F61F-F3F7-DD86-DAB8-303FFB5EDE8D}"/>
                </a:ext>
              </a:extLst>
            </p:cNvPr>
            <p:cNvSpPr/>
            <p:nvPr/>
          </p:nvSpPr>
          <p:spPr>
            <a:xfrm>
              <a:off x="6107810" y="2810351"/>
              <a:ext cx="704850" cy="1333500"/>
            </a:xfrm>
            <a:custGeom>
              <a:avLst/>
              <a:gdLst>
                <a:gd name="connsiteX0" fmla="*/ 0 w 704850"/>
                <a:gd name="connsiteY0" fmla="*/ 294513 h 1333500"/>
                <a:gd name="connsiteX1" fmla="*/ 706755 w 704850"/>
                <a:gd name="connsiteY1" fmla="*/ 0 h 1333500"/>
                <a:gd name="connsiteX2" fmla="*/ 706755 w 704850"/>
                <a:gd name="connsiteY2" fmla="*/ 1044607 h 1333500"/>
                <a:gd name="connsiteX3" fmla="*/ 0 w 704850"/>
                <a:gd name="connsiteY3" fmla="*/ 1338358 h 1333500"/>
                <a:gd name="connsiteX4" fmla="*/ 0 w 704850"/>
                <a:gd name="connsiteY4" fmla="*/ 294513 h 133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1333500">
                  <a:moveTo>
                    <a:pt x="0" y="294513"/>
                  </a:moveTo>
                  <a:lnTo>
                    <a:pt x="706755" y="0"/>
                  </a:lnTo>
                  <a:lnTo>
                    <a:pt x="706755" y="1044607"/>
                  </a:lnTo>
                  <a:lnTo>
                    <a:pt x="0" y="1338358"/>
                  </a:lnTo>
                  <a:lnTo>
                    <a:pt x="0" y="294513"/>
                  </a:lnTo>
                  <a:close/>
                </a:path>
              </a:pathLst>
            </a:custGeom>
            <a:solidFill>
              <a:schemeClr val="accent1">
                <a:lumMod val="75000"/>
              </a:schemeClr>
            </a:solidFill>
            <a:ln w="9525" cap="flat">
              <a:noFill/>
              <a:prstDash val="solid"/>
              <a:miter/>
            </a:ln>
          </p:spPr>
          <p:txBody>
            <a:bodyPr rtlCol="0" anchor="ctr"/>
            <a:lstStyle/>
            <a:p>
              <a:endParaRPr lang="fr-FR" sz="1800"/>
            </a:p>
          </p:txBody>
        </p:sp>
        <p:sp>
          <p:nvSpPr>
            <p:cNvPr id="23" name="Freeform: Shape 48">
              <a:extLst>
                <a:ext uri="{FF2B5EF4-FFF2-40B4-BE49-F238E27FC236}">
                  <a16:creationId xmlns:a16="http://schemas.microsoft.com/office/drawing/2014/main" id="{45C9DECA-B468-4DA7-A03A-3C1865029BB4}"/>
                </a:ext>
              </a:extLst>
            </p:cNvPr>
            <p:cNvSpPr/>
            <p:nvPr/>
          </p:nvSpPr>
          <p:spPr>
            <a:xfrm>
              <a:off x="6107811" y="3105150"/>
              <a:ext cx="9525" cy="1038225"/>
            </a:xfrm>
            <a:custGeom>
              <a:avLst/>
              <a:gdLst>
                <a:gd name="connsiteX0" fmla="*/ 0 w 9525"/>
                <a:gd name="connsiteY0" fmla="*/ 0 h 1038225"/>
                <a:gd name="connsiteX1" fmla="*/ 11716 w 9525"/>
                <a:gd name="connsiteY1" fmla="*/ 0 h 1038225"/>
                <a:gd name="connsiteX2" fmla="*/ 11716 w 9525"/>
                <a:gd name="connsiteY2" fmla="*/ 1038225 h 1038225"/>
                <a:gd name="connsiteX3" fmla="*/ 0 w 9525"/>
                <a:gd name="connsiteY3" fmla="*/ 1038225 h 1038225"/>
              </a:gdLst>
              <a:ahLst/>
              <a:cxnLst>
                <a:cxn ang="0">
                  <a:pos x="connsiteX0" y="connsiteY0"/>
                </a:cxn>
                <a:cxn ang="0">
                  <a:pos x="connsiteX1" y="connsiteY1"/>
                </a:cxn>
                <a:cxn ang="0">
                  <a:pos x="connsiteX2" y="connsiteY2"/>
                </a:cxn>
                <a:cxn ang="0">
                  <a:pos x="connsiteX3" y="connsiteY3"/>
                </a:cxn>
              </a:cxnLst>
              <a:rect l="l" t="t" r="r" b="b"/>
              <a:pathLst>
                <a:path w="9525" h="1038225">
                  <a:moveTo>
                    <a:pt x="0" y="0"/>
                  </a:moveTo>
                  <a:lnTo>
                    <a:pt x="11716" y="0"/>
                  </a:lnTo>
                  <a:lnTo>
                    <a:pt x="11716" y="1038225"/>
                  </a:lnTo>
                  <a:lnTo>
                    <a:pt x="0" y="1038225"/>
                  </a:lnTo>
                  <a:close/>
                </a:path>
              </a:pathLst>
            </a:custGeom>
            <a:solidFill>
              <a:srgbClr val="FFFFFF">
                <a:alpha val="20000"/>
              </a:srgbClr>
            </a:solidFill>
            <a:ln w="9525" cap="flat">
              <a:noFill/>
              <a:prstDash val="solid"/>
              <a:miter/>
            </a:ln>
          </p:spPr>
          <p:txBody>
            <a:bodyPr rtlCol="0" anchor="ctr"/>
            <a:lstStyle/>
            <a:p>
              <a:endParaRPr lang="fr-FR" sz="1800"/>
            </a:p>
          </p:txBody>
        </p:sp>
        <p:sp>
          <p:nvSpPr>
            <p:cNvPr id="24" name="Freeform: Shape 49">
              <a:extLst>
                <a:ext uri="{FF2B5EF4-FFF2-40B4-BE49-F238E27FC236}">
                  <a16:creationId xmlns:a16="http://schemas.microsoft.com/office/drawing/2014/main" id="{5E71A8D8-7D0E-6B97-A7BB-B93D9F26FBEE}"/>
                </a:ext>
              </a:extLst>
            </p:cNvPr>
            <p:cNvSpPr/>
            <p:nvPr/>
          </p:nvSpPr>
          <p:spPr>
            <a:xfrm>
              <a:off x="5401151" y="2815685"/>
              <a:ext cx="28575" cy="1047750"/>
            </a:xfrm>
            <a:custGeom>
              <a:avLst/>
              <a:gdLst>
                <a:gd name="connsiteX0" fmla="*/ 0 w 28575"/>
                <a:gd name="connsiteY0" fmla="*/ 1039273 h 1047750"/>
                <a:gd name="connsiteX1" fmla="*/ 31052 w 28575"/>
                <a:gd name="connsiteY1" fmla="*/ 1051846 h 1047750"/>
                <a:gd name="connsiteX2" fmla="*/ 31052 w 28575"/>
                <a:gd name="connsiteY2" fmla="*/ 12478 h 1047750"/>
                <a:gd name="connsiteX3" fmla="*/ 0 w 28575"/>
                <a:gd name="connsiteY3" fmla="*/ 0 h 1047750"/>
                <a:gd name="connsiteX4" fmla="*/ 0 w 28575"/>
                <a:gd name="connsiteY4" fmla="*/ 1039273 h 1047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047750">
                  <a:moveTo>
                    <a:pt x="0" y="1039273"/>
                  </a:moveTo>
                  <a:lnTo>
                    <a:pt x="31052" y="1051846"/>
                  </a:lnTo>
                  <a:lnTo>
                    <a:pt x="31052" y="12478"/>
                  </a:lnTo>
                  <a:lnTo>
                    <a:pt x="0" y="0"/>
                  </a:lnTo>
                  <a:lnTo>
                    <a:pt x="0" y="1039273"/>
                  </a:lnTo>
                  <a:close/>
                </a:path>
              </a:pathLst>
            </a:custGeom>
            <a:solidFill>
              <a:srgbClr val="FFFFFF">
                <a:alpha val="30000"/>
              </a:srgbClr>
            </a:solidFill>
            <a:ln w="9525" cap="flat">
              <a:noFill/>
              <a:prstDash val="solid"/>
              <a:miter/>
            </a:ln>
          </p:spPr>
          <p:txBody>
            <a:bodyPr rtlCol="0" anchor="ctr"/>
            <a:lstStyle/>
            <a:p>
              <a:endParaRPr lang="fr-FR" sz="1800"/>
            </a:p>
          </p:txBody>
        </p:sp>
        <p:sp>
          <p:nvSpPr>
            <p:cNvPr id="25" name="Freeform: Shape 51">
              <a:extLst>
                <a:ext uri="{FF2B5EF4-FFF2-40B4-BE49-F238E27FC236}">
                  <a16:creationId xmlns:a16="http://schemas.microsoft.com/office/drawing/2014/main" id="{0D63DD96-A04A-4C23-7661-6E819AB5B77A}"/>
                </a:ext>
              </a:extLst>
            </p:cNvPr>
            <p:cNvSpPr/>
            <p:nvPr/>
          </p:nvSpPr>
          <p:spPr>
            <a:xfrm>
              <a:off x="5243512" y="2905601"/>
              <a:ext cx="857250" cy="495300"/>
            </a:xfrm>
            <a:custGeom>
              <a:avLst/>
              <a:gdLst>
                <a:gd name="connsiteX0" fmla="*/ 864299 w 857250"/>
                <a:gd name="connsiteY0" fmla="*/ 199263 h 495300"/>
                <a:gd name="connsiteX1" fmla="*/ 157639 w 857250"/>
                <a:gd name="connsiteY1" fmla="*/ 0 h 495300"/>
                <a:gd name="connsiteX2" fmla="*/ 0 w 857250"/>
                <a:gd name="connsiteY2" fmla="*/ 206883 h 495300"/>
                <a:gd name="connsiteX3" fmla="*/ 620935 w 857250"/>
                <a:gd name="connsiteY3" fmla="*/ 500634 h 495300"/>
                <a:gd name="connsiteX4" fmla="*/ 864299 w 857250"/>
                <a:gd name="connsiteY4" fmla="*/ 199263 h 495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0" h="495300">
                  <a:moveTo>
                    <a:pt x="864299" y="199263"/>
                  </a:moveTo>
                  <a:lnTo>
                    <a:pt x="157639" y="0"/>
                  </a:lnTo>
                  <a:lnTo>
                    <a:pt x="0" y="206883"/>
                  </a:lnTo>
                  <a:lnTo>
                    <a:pt x="620935" y="500634"/>
                  </a:lnTo>
                  <a:lnTo>
                    <a:pt x="864299" y="199263"/>
                  </a:lnTo>
                  <a:close/>
                </a:path>
              </a:pathLst>
            </a:custGeom>
            <a:solidFill>
              <a:srgbClr val="E6E7E8"/>
            </a:solidFill>
            <a:ln w="9525" cap="flat">
              <a:noFill/>
              <a:prstDash val="solid"/>
              <a:miter/>
            </a:ln>
          </p:spPr>
          <p:txBody>
            <a:bodyPr rtlCol="0" anchor="ctr"/>
            <a:lstStyle/>
            <a:p>
              <a:endParaRPr lang="fr-FR" sz="1800"/>
            </a:p>
          </p:txBody>
        </p:sp>
        <p:sp>
          <p:nvSpPr>
            <p:cNvPr id="26" name="Freeform: Shape 52">
              <a:extLst>
                <a:ext uri="{FF2B5EF4-FFF2-40B4-BE49-F238E27FC236}">
                  <a16:creationId xmlns:a16="http://schemas.microsoft.com/office/drawing/2014/main" id="{5BE3DF1E-DBF3-2041-0E54-F9A37543B775}"/>
                </a:ext>
              </a:extLst>
            </p:cNvPr>
            <p:cNvSpPr/>
            <p:nvPr/>
          </p:nvSpPr>
          <p:spPr>
            <a:xfrm>
              <a:off x="5157787" y="2810351"/>
              <a:ext cx="942975" cy="590550"/>
            </a:xfrm>
            <a:custGeom>
              <a:avLst/>
              <a:gdLst>
                <a:gd name="connsiteX0" fmla="*/ 950024 w 942975"/>
                <a:gd name="connsiteY0" fmla="*/ 294513 h 590550"/>
                <a:gd name="connsiteX1" fmla="*/ 243364 w 942975"/>
                <a:gd name="connsiteY1" fmla="*/ 0 h 590550"/>
                <a:gd name="connsiteX2" fmla="*/ 0 w 942975"/>
                <a:gd name="connsiteY2" fmla="*/ 302133 h 590550"/>
                <a:gd name="connsiteX3" fmla="*/ 706660 w 942975"/>
                <a:gd name="connsiteY3" fmla="*/ 595884 h 590550"/>
                <a:gd name="connsiteX4" fmla="*/ 950024 w 942975"/>
                <a:gd name="connsiteY4" fmla="*/ 294513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950024" y="294513"/>
                  </a:moveTo>
                  <a:lnTo>
                    <a:pt x="243364" y="0"/>
                  </a:lnTo>
                  <a:lnTo>
                    <a:pt x="0" y="302133"/>
                  </a:lnTo>
                  <a:lnTo>
                    <a:pt x="706660" y="595884"/>
                  </a:lnTo>
                  <a:lnTo>
                    <a:pt x="950024" y="294513"/>
                  </a:lnTo>
                  <a:close/>
                </a:path>
              </a:pathLst>
            </a:custGeom>
            <a:solidFill>
              <a:srgbClr val="E6E7E8"/>
            </a:solidFill>
            <a:ln w="9525" cap="flat">
              <a:noFill/>
              <a:prstDash val="solid"/>
              <a:miter/>
            </a:ln>
            <a:effectLst>
              <a:outerShdw blurRad="50800" dist="38100" dir="8100000" algn="tr" rotWithShape="0">
                <a:prstClr val="black">
                  <a:alpha val="40000"/>
                </a:prstClr>
              </a:outerShdw>
            </a:effectLst>
          </p:spPr>
          <p:txBody>
            <a:bodyPr rtlCol="0" anchor="ctr"/>
            <a:lstStyle/>
            <a:p>
              <a:endParaRPr lang="fr-FR" sz="1800"/>
            </a:p>
          </p:txBody>
        </p:sp>
        <p:sp>
          <p:nvSpPr>
            <p:cNvPr id="27" name="Freeform: Shape 53">
              <a:extLst>
                <a:ext uri="{FF2B5EF4-FFF2-40B4-BE49-F238E27FC236}">
                  <a16:creationId xmlns:a16="http://schemas.microsoft.com/office/drawing/2014/main" id="{B1CFD6AF-478A-C50D-1DC2-ADFF78F5CC1E}"/>
                </a:ext>
              </a:extLst>
            </p:cNvPr>
            <p:cNvSpPr/>
            <p:nvPr/>
          </p:nvSpPr>
          <p:spPr>
            <a:xfrm>
              <a:off x="5394959" y="2810351"/>
              <a:ext cx="704850" cy="304800"/>
            </a:xfrm>
            <a:custGeom>
              <a:avLst/>
              <a:gdLst>
                <a:gd name="connsiteX0" fmla="*/ 6191 w 704850"/>
                <a:gd name="connsiteY0" fmla="*/ 0 h 304800"/>
                <a:gd name="connsiteX1" fmla="*/ 0 w 704850"/>
                <a:gd name="connsiteY1" fmla="*/ 10858 h 304800"/>
                <a:gd name="connsiteX2" fmla="*/ 706088 w 704850"/>
                <a:gd name="connsiteY2" fmla="*/ 306038 h 304800"/>
                <a:gd name="connsiteX3" fmla="*/ 712851 w 704850"/>
                <a:gd name="connsiteY3" fmla="*/ 294513 h 304800"/>
                <a:gd name="connsiteX4" fmla="*/ 6191 w 704850"/>
                <a:gd name="connsiteY4" fmla="*/ 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6191" y="0"/>
                  </a:moveTo>
                  <a:lnTo>
                    <a:pt x="0" y="10858"/>
                  </a:lnTo>
                  <a:lnTo>
                    <a:pt x="706088" y="306038"/>
                  </a:lnTo>
                  <a:lnTo>
                    <a:pt x="712851" y="294513"/>
                  </a:lnTo>
                  <a:lnTo>
                    <a:pt x="6191" y="0"/>
                  </a:lnTo>
                  <a:close/>
                </a:path>
              </a:pathLst>
            </a:custGeom>
            <a:solidFill>
              <a:srgbClr val="FFFFFF"/>
            </a:solidFill>
            <a:ln w="9525" cap="flat">
              <a:noFill/>
              <a:prstDash val="solid"/>
              <a:miter/>
            </a:ln>
          </p:spPr>
          <p:txBody>
            <a:bodyPr rtlCol="0" anchor="ctr"/>
            <a:lstStyle/>
            <a:p>
              <a:endParaRPr lang="fr-FR" sz="1800"/>
            </a:p>
          </p:txBody>
        </p:sp>
        <p:sp>
          <p:nvSpPr>
            <p:cNvPr id="28" name="Freeform: Shape 56">
              <a:extLst>
                <a:ext uri="{FF2B5EF4-FFF2-40B4-BE49-F238E27FC236}">
                  <a16:creationId xmlns:a16="http://schemas.microsoft.com/office/drawing/2014/main" id="{32CCDF7D-8217-6A20-1976-86C8BCBE9852}"/>
                </a:ext>
              </a:extLst>
            </p:cNvPr>
            <p:cNvSpPr/>
            <p:nvPr/>
          </p:nvSpPr>
          <p:spPr>
            <a:xfrm>
              <a:off x="6107810" y="2905601"/>
              <a:ext cx="838200" cy="485775"/>
            </a:xfrm>
            <a:custGeom>
              <a:avLst/>
              <a:gdLst>
                <a:gd name="connsiteX0" fmla="*/ 0 w 838200"/>
                <a:gd name="connsiteY0" fmla="*/ 199263 h 485775"/>
                <a:gd name="connsiteX1" fmla="*/ 611505 w 838200"/>
                <a:gd name="connsiteY1" fmla="*/ 0 h 485775"/>
                <a:gd name="connsiteX2" fmla="*/ 838200 w 838200"/>
                <a:gd name="connsiteY2" fmla="*/ 198692 h 485775"/>
                <a:gd name="connsiteX3" fmla="*/ 243364 w 838200"/>
                <a:gd name="connsiteY3" fmla="*/ 491109 h 485775"/>
                <a:gd name="connsiteX4" fmla="*/ 0 w 838200"/>
                <a:gd name="connsiteY4" fmla="*/ 199263 h 485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200" h="485775">
                  <a:moveTo>
                    <a:pt x="0" y="199263"/>
                  </a:moveTo>
                  <a:lnTo>
                    <a:pt x="611505" y="0"/>
                  </a:lnTo>
                  <a:lnTo>
                    <a:pt x="838200" y="198692"/>
                  </a:lnTo>
                  <a:lnTo>
                    <a:pt x="243364" y="491109"/>
                  </a:lnTo>
                  <a:lnTo>
                    <a:pt x="0" y="199263"/>
                  </a:lnTo>
                  <a:close/>
                </a:path>
              </a:pathLst>
            </a:custGeom>
            <a:solidFill>
              <a:srgbClr val="E6E7E8"/>
            </a:solidFill>
            <a:ln w="9525" cap="flat">
              <a:noFill/>
              <a:prstDash val="solid"/>
              <a:miter/>
            </a:ln>
          </p:spPr>
          <p:txBody>
            <a:bodyPr rtlCol="0" anchor="ctr"/>
            <a:lstStyle/>
            <a:p>
              <a:endParaRPr lang="fr-FR" sz="1800"/>
            </a:p>
          </p:txBody>
        </p:sp>
        <p:sp>
          <p:nvSpPr>
            <p:cNvPr id="29" name="Freeform: Shape 57">
              <a:extLst>
                <a:ext uri="{FF2B5EF4-FFF2-40B4-BE49-F238E27FC236}">
                  <a16:creationId xmlns:a16="http://schemas.microsoft.com/office/drawing/2014/main" id="{76544876-4327-2447-45C3-9A21F1EC54DA}"/>
                </a:ext>
              </a:extLst>
            </p:cNvPr>
            <p:cNvSpPr/>
            <p:nvPr/>
          </p:nvSpPr>
          <p:spPr>
            <a:xfrm>
              <a:off x="6107810" y="2810351"/>
              <a:ext cx="942975" cy="590550"/>
            </a:xfrm>
            <a:custGeom>
              <a:avLst/>
              <a:gdLst>
                <a:gd name="connsiteX0" fmla="*/ 0 w 942975"/>
                <a:gd name="connsiteY0" fmla="*/ 294513 h 590550"/>
                <a:gd name="connsiteX1" fmla="*/ 706755 w 942975"/>
                <a:gd name="connsiteY1" fmla="*/ 0 h 590550"/>
                <a:gd name="connsiteX2" fmla="*/ 950024 w 942975"/>
                <a:gd name="connsiteY2" fmla="*/ 302133 h 590550"/>
                <a:gd name="connsiteX3" fmla="*/ 243364 w 942975"/>
                <a:gd name="connsiteY3" fmla="*/ 595884 h 590550"/>
                <a:gd name="connsiteX4" fmla="*/ 0 w 942975"/>
                <a:gd name="connsiteY4" fmla="*/ 294513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0" y="294513"/>
                  </a:moveTo>
                  <a:lnTo>
                    <a:pt x="706755" y="0"/>
                  </a:lnTo>
                  <a:lnTo>
                    <a:pt x="950024" y="302133"/>
                  </a:lnTo>
                  <a:lnTo>
                    <a:pt x="243364" y="595884"/>
                  </a:lnTo>
                  <a:lnTo>
                    <a:pt x="0" y="294513"/>
                  </a:lnTo>
                  <a:close/>
                </a:path>
              </a:pathLst>
            </a:custGeom>
            <a:solidFill>
              <a:srgbClr val="E6E7E8"/>
            </a:solidFill>
            <a:ln w="9525" cap="flat">
              <a:noFill/>
              <a:prstDash val="solid"/>
              <a:miter/>
            </a:ln>
            <a:effectLst>
              <a:outerShdw blurRad="50800" dist="38100" dir="2700000" algn="tl" rotWithShape="0">
                <a:prstClr val="black">
                  <a:alpha val="40000"/>
                </a:prstClr>
              </a:outerShdw>
            </a:effectLst>
          </p:spPr>
          <p:txBody>
            <a:bodyPr rtlCol="0" anchor="ctr"/>
            <a:lstStyle/>
            <a:p>
              <a:endParaRPr lang="fr-FR" sz="1800"/>
            </a:p>
          </p:txBody>
        </p:sp>
        <p:sp>
          <p:nvSpPr>
            <p:cNvPr id="30" name="Freeform: Shape 58">
              <a:extLst>
                <a:ext uri="{FF2B5EF4-FFF2-40B4-BE49-F238E27FC236}">
                  <a16:creationId xmlns:a16="http://schemas.microsoft.com/office/drawing/2014/main" id="{EC1B2BA4-CEC7-F094-FE4C-A76A7E0E277A}"/>
                </a:ext>
              </a:extLst>
            </p:cNvPr>
            <p:cNvSpPr/>
            <p:nvPr/>
          </p:nvSpPr>
          <p:spPr>
            <a:xfrm>
              <a:off x="6107810" y="2810351"/>
              <a:ext cx="704850" cy="304800"/>
            </a:xfrm>
            <a:custGeom>
              <a:avLst/>
              <a:gdLst>
                <a:gd name="connsiteX0" fmla="*/ 706755 w 704850"/>
                <a:gd name="connsiteY0" fmla="*/ 0 h 304800"/>
                <a:gd name="connsiteX1" fmla="*/ 712851 w 704850"/>
                <a:gd name="connsiteY1" fmla="*/ 10858 h 304800"/>
                <a:gd name="connsiteX2" fmla="*/ 6763 w 704850"/>
                <a:gd name="connsiteY2" fmla="*/ 306038 h 304800"/>
                <a:gd name="connsiteX3" fmla="*/ 0 w 704850"/>
                <a:gd name="connsiteY3" fmla="*/ 294513 h 304800"/>
                <a:gd name="connsiteX4" fmla="*/ 706755 w 704850"/>
                <a:gd name="connsiteY4" fmla="*/ 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706755" y="0"/>
                  </a:moveTo>
                  <a:lnTo>
                    <a:pt x="712851" y="10858"/>
                  </a:lnTo>
                  <a:lnTo>
                    <a:pt x="6763" y="306038"/>
                  </a:lnTo>
                  <a:lnTo>
                    <a:pt x="0" y="294513"/>
                  </a:lnTo>
                  <a:lnTo>
                    <a:pt x="706755" y="0"/>
                  </a:lnTo>
                  <a:close/>
                </a:path>
              </a:pathLst>
            </a:custGeom>
            <a:solidFill>
              <a:srgbClr val="FFFFFF"/>
            </a:solidFill>
            <a:ln w="9525" cap="flat">
              <a:noFill/>
              <a:prstDash val="solid"/>
              <a:miter/>
            </a:ln>
          </p:spPr>
          <p:txBody>
            <a:bodyPr rtlCol="0" anchor="ctr"/>
            <a:lstStyle/>
            <a:p>
              <a:endParaRPr lang="fr-FR" sz="1800"/>
            </a:p>
          </p:txBody>
        </p:sp>
      </p:grpSp>
      <p:grpSp>
        <p:nvGrpSpPr>
          <p:cNvPr id="31" name="Group 63 - 1">
            <a:extLst>
              <a:ext uri="{FF2B5EF4-FFF2-40B4-BE49-F238E27FC236}">
                <a16:creationId xmlns:a16="http://schemas.microsoft.com/office/drawing/2014/main" id="{AAC6FD46-78EB-B8B4-B20B-7163DC71BDF4}"/>
              </a:ext>
            </a:extLst>
          </p:cNvPr>
          <p:cNvGrpSpPr/>
          <p:nvPr/>
        </p:nvGrpSpPr>
        <p:grpSpPr>
          <a:xfrm>
            <a:off x="4751533" y="2666124"/>
            <a:ext cx="658145" cy="566151"/>
            <a:chOff x="5157787" y="2214562"/>
            <a:chExt cx="1892998" cy="1929289"/>
          </a:xfrm>
        </p:grpSpPr>
        <p:sp>
          <p:nvSpPr>
            <p:cNvPr id="32" name="Freeform: Shape 5">
              <a:extLst>
                <a:ext uri="{FF2B5EF4-FFF2-40B4-BE49-F238E27FC236}">
                  <a16:creationId xmlns:a16="http://schemas.microsoft.com/office/drawing/2014/main" id="{B275B941-47AF-9340-E691-64DF2CAEB592}"/>
                </a:ext>
              </a:extLst>
            </p:cNvPr>
            <p:cNvSpPr/>
            <p:nvPr/>
          </p:nvSpPr>
          <p:spPr>
            <a:xfrm>
              <a:off x="5157787" y="2214562"/>
              <a:ext cx="942975" cy="590550"/>
            </a:xfrm>
            <a:custGeom>
              <a:avLst/>
              <a:gdLst>
                <a:gd name="connsiteX0" fmla="*/ 950024 w 942975"/>
                <a:gd name="connsiteY0" fmla="*/ 301276 h 590550"/>
                <a:gd name="connsiteX1" fmla="*/ 243364 w 942975"/>
                <a:gd name="connsiteY1" fmla="*/ 595789 h 590550"/>
                <a:gd name="connsiteX2" fmla="*/ 0 w 942975"/>
                <a:gd name="connsiteY2" fmla="*/ 293751 h 590550"/>
                <a:gd name="connsiteX3" fmla="*/ 706660 w 942975"/>
                <a:gd name="connsiteY3" fmla="*/ 0 h 590550"/>
                <a:gd name="connsiteX4" fmla="*/ 950024 w 942975"/>
                <a:gd name="connsiteY4" fmla="*/ 30127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950024" y="301276"/>
                  </a:moveTo>
                  <a:lnTo>
                    <a:pt x="243364" y="595789"/>
                  </a:lnTo>
                  <a:lnTo>
                    <a:pt x="0" y="293751"/>
                  </a:lnTo>
                  <a:lnTo>
                    <a:pt x="706660" y="0"/>
                  </a:lnTo>
                  <a:lnTo>
                    <a:pt x="950024" y="301276"/>
                  </a:lnTo>
                  <a:close/>
                </a:path>
              </a:pathLst>
            </a:custGeom>
            <a:solidFill>
              <a:srgbClr val="E6E7E8"/>
            </a:solidFill>
            <a:ln w="9525" cap="flat">
              <a:noFill/>
              <a:prstDash val="solid"/>
              <a:miter/>
            </a:ln>
          </p:spPr>
          <p:txBody>
            <a:bodyPr rtlCol="0" anchor="ctr"/>
            <a:lstStyle/>
            <a:p>
              <a:endParaRPr lang="fr-FR" sz="1800"/>
            </a:p>
          </p:txBody>
        </p:sp>
        <p:sp>
          <p:nvSpPr>
            <p:cNvPr id="33" name="Freeform: Shape 16">
              <a:extLst>
                <a:ext uri="{FF2B5EF4-FFF2-40B4-BE49-F238E27FC236}">
                  <a16:creationId xmlns:a16="http://schemas.microsoft.com/office/drawing/2014/main" id="{6C221F07-49AD-60B0-71DE-CF66DCEDCE5E}"/>
                </a:ext>
              </a:extLst>
            </p:cNvPr>
            <p:cNvSpPr/>
            <p:nvPr/>
          </p:nvSpPr>
          <p:spPr>
            <a:xfrm>
              <a:off x="5394959" y="2504408"/>
              <a:ext cx="704850" cy="304800"/>
            </a:xfrm>
            <a:custGeom>
              <a:avLst/>
              <a:gdLst>
                <a:gd name="connsiteX0" fmla="*/ 6191 w 704850"/>
                <a:gd name="connsiteY0" fmla="*/ 305943 h 304800"/>
                <a:gd name="connsiteX1" fmla="*/ 0 w 704850"/>
                <a:gd name="connsiteY1" fmla="*/ 295180 h 304800"/>
                <a:gd name="connsiteX2" fmla="*/ 706088 w 704850"/>
                <a:gd name="connsiteY2" fmla="*/ 0 h 304800"/>
                <a:gd name="connsiteX3" fmla="*/ 712851 w 704850"/>
                <a:gd name="connsiteY3" fmla="*/ 11430 h 304800"/>
                <a:gd name="connsiteX4" fmla="*/ 6191 w 704850"/>
                <a:gd name="connsiteY4" fmla="*/ 305943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6191" y="305943"/>
                  </a:moveTo>
                  <a:lnTo>
                    <a:pt x="0" y="295180"/>
                  </a:lnTo>
                  <a:lnTo>
                    <a:pt x="706088" y="0"/>
                  </a:lnTo>
                  <a:lnTo>
                    <a:pt x="712851" y="11430"/>
                  </a:lnTo>
                  <a:lnTo>
                    <a:pt x="6191" y="305943"/>
                  </a:lnTo>
                  <a:close/>
                </a:path>
              </a:pathLst>
            </a:custGeom>
            <a:solidFill>
              <a:srgbClr val="FFFFFF"/>
            </a:solidFill>
            <a:ln w="9525" cap="flat">
              <a:noFill/>
              <a:prstDash val="solid"/>
              <a:miter/>
            </a:ln>
          </p:spPr>
          <p:txBody>
            <a:bodyPr rtlCol="0" anchor="ctr"/>
            <a:lstStyle/>
            <a:p>
              <a:endParaRPr lang="fr-FR" sz="1800"/>
            </a:p>
          </p:txBody>
        </p:sp>
        <p:sp>
          <p:nvSpPr>
            <p:cNvPr id="34" name="Freeform: Shape 28">
              <a:extLst>
                <a:ext uri="{FF2B5EF4-FFF2-40B4-BE49-F238E27FC236}">
                  <a16:creationId xmlns:a16="http://schemas.microsoft.com/office/drawing/2014/main" id="{DF49724B-039F-2BD1-5C6A-E6848BB9FB93}"/>
                </a:ext>
              </a:extLst>
            </p:cNvPr>
            <p:cNvSpPr/>
            <p:nvPr/>
          </p:nvSpPr>
          <p:spPr>
            <a:xfrm>
              <a:off x="6107810" y="2214562"/>
              <a:ext cx="942975" cy="590550"/>
            </a:xfrm>
            <a:custGeom>
              <a:avLst/>
              <a:gdLst>
                <a:gd name="connsiteX0" fmla="*/ 0 w 942975"/>
                <a:gd name="connsiteY0" fmla="*/ 301276 h 590550"/>
                <a:gd name="connsiteX1" fmla="*/ 706755 w 942975"/>
                <a:gd name="connsiteY1" fmla="*/ 595789 h 590550"/>
                <a:gd name="connsiteX2" fmla="*/ 950024 w 942975"/>
                <a:gd name="connsiteY2" fmla="*/ 293751 h 590550"/>
                <a:gd name="connsiteX3" fmla="*/ 243364 w 942975"/>
                <a:gd name="connsiteY3" fmla="*/ 0 h 590550"/>
                <a:gd name="connsiteX4" fmla="*/ 0 w 942975"/>
                <a:gd name="connsiteY4" fmla="*/ 30127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0" y="301276"/>
                  </a:moveTo>
                  <a:lnTo>
                    <a:pt x="706755" y="595789"/>
                  </a:lnTo>
                  <a:lnTo>
                    <a:pt x="950024" y="293751"/>
                  </a:lnTo>
                  <a:lnTo>
                    <a:pt x="243364" y="0"/>
                  </a:lnTo>
                  <a:lnTo>
                    <a:pt x="0" y="301276"/>
                  </a:lnTo>
                  <a:close/>
                </a:path>
              </a:pathLst>
            </a:custGeom>
            <a:solidFill>
              <a:srgbClr val="E6E7E8"/>
            </a:solidFill>
            <a:ln w="9525" cap="flat">
              <a:noFill/>
              <a:prstDash val="solid"/>
              <a:miter/>
            </a:ln>
          </p:spPr>
          <p:txBody>
            <a:bodyPr rtlCol="0" anchor="ctr"/>
            <a:lstStyle/>
            <a:p>
              <a:endParaRPr lang="fr-FR" sz="1800"/>
            </a:p>
          </p:txBody>
        </p:sp>
        <p:sp>
          <p:nvSpPr>
            <p:cNvPr id="35" name="Freeform: Shape 29">
              <a:extLst>
                <a:ext uri="{FF2B5EF4-FFF2-40B4-BE49-F238E27FC236}">
                  <a16:creationId xmlns:a16="http://schemas.microsoft.com/office/drawing/2014/main" id="{EE7ED565-AF33-6271-9A93-97B2F7281CD8}"/>
                </a:ext>
              </a:extLst>
            </p:cNvPr>
            <p:cNvSpPr/>
            <p:nvPr/>
          </p:nvSpPr>
          <p:spPr>
            <a:xfrm>
              <a:off x="6107810" y="2504408"/>
              <a:ext cx="704850" cy="304800"/>
            </a:xfrm>
            <a:custGeom>
              <a:avLst/>
              <a:gdLst>
                <a:gd name="connsiteX0" fmla="*/ 706755 w 704850"/>
                <a:gd name="connsiteY0" fmla="*/ 305943 h 304800"/>
                <a:gd name="connsiteX1" fmla="*/ 712851 w 704850"/>
                <a:gd name="connsiteY1" fmla="*/ 295180 h 304800"/>
                <a:gd name="connsiteX2" fmla="*/ 6763 w 704850"/>
                <a:gd name="connsiteY2" fmla="*/ 0 h 304800"/>
                <a:gd name="connsiteX3" fmla="*/ 0 w 704850"/>
                <a:gd name="connsiteY3" fmla="*/ 11430 h 304800"/>
                <a:gd name="connsiteX4" fmla="*/ 706755 w 704850"/>
                <a:gd name="connsiteY4" fmla="*/ 305943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706755" y="305943"/>
                  </a:moveTo>
                  <a:lnTo>
                    <a:pt x="712851" y="295180"/>
                  </a:lnTo>
                  <a:lnTo>
                    <a:pt x="6763" y="0"/>
                  </a:lnTo>
                  <a:lnTo>
                    <a:pt x="0" y="11430"/>
                  </a:lnTo>
                  <a:lnTo>
                    <a:pt x="706755" y="305943"/>
                  </a:lnTo>
                  <a:close/>
                </a:path>
              </a:pathLst>
            </a:custGeom>
            <a:solidFill>
              <a:srgbClr val="FFFFFF"/>
            </a:solidFill>
            <a:ln w="9525" cap="flat">
              <a:noFill/>
              <a:prstDash val="solid"/>
              <a:miter/>
            </a:ln>
          </p:spPr>
          <p:txBody>
            <a:bodyPr rtlCol="0" anchor="ctr"/>
            <a:lstStyle/>
            <a:p>
              <a:endParaRPr lang="fr-FR" sz="1800"/>
            </a:p>
          </p:txBody>
        </p:sp>
        <p:sp>
          <p:nvSpPr>
            <p:cNvPr id="36" name="Freeform: Shape 37">
              <a:extLst>
                <a:ext uri="{FF2B5EF4-FFF2-40B4-BE49-F238E27FC236}">
                  <a16:creationId xmlns:a16="http://schemas.microsoft.com/office/drawing/2014/main" id="{11FE3513-3897-FB74-B9B0-145EED0CAA19}"/>
                </a:ext>
              </a:extLst>
            </p:cNvPr>
            <p:cNvSpPr/>
            <p:nvPr/>
          </p:nvSpPr>
          <p:spPr>
            <a:xfrm>
              <a:off x="5401151" y="2810351"/>
              <a:ext cx="704850" cy="1333500"/>
            </a:xfrm>
            <a:custGeom>
              <a:avLst/>
              <a:gdLst>
                <a:gd name="connsiteX0" fmla="*/ 706660 w 704850"/>
                <a:gd name="connsiteY0" fmla="*/ 294513 h 1333500"/>
                <a:gd name="connsiteX1" fmla="*/ 0 w 704850"/>
                <a:gd name="connsiteY1" fmla="*/ 0 h 1333500"/>
                <a:gd name="connsiteX2" fmla="*/ 0 w 704850"/>
                <a:gd name="connsiteY2" fmla="*/ 1044607 h 1333500"/>
                <a:gd name="connsiteX3" fmla="*/ 706660 w 704850"/>
                <a:gd name="connsiteY3" fmla="*/ 1338358 h 1333500"/>
                <a:gd name="connsiteX4" fmla="*/ 706660 w 704850"/>
                <a:gd name="connsiteY4" fmla="*/ 294513 h 133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1333500">
                  <a:moveTo>
                    <a:pt x="706660" y="294513"/>
                  </a:moveTo>
                  <a:lnTo>
                    <a:pt x="0" y="0"/>
                  </a:lnTo>
                  <a:lnTo>
                    <a:pt x="0" y="1044607"/>
                  </a:lnTo>
                  <a:lnTo>
                    <a:pt x="706660" y="1338358"/>
                  </a:lnTo>
                  <a:lnTo>
                    <a:pt x="706660" y="294513"/>
                  </a:lnTo>
                  <a:close/>
                </a:path>
              </a:pathLst>
            </a:custGeom>
            <a:solidFill>
              <a:schemeClr val="accent2"/>
            </a:solidFill>
            <a:ln w="9525" cap="flat">
              <a:noFill/>
              <a:prstDash val="solid"/>
              <a:miter/>
            </a:ln>
          </p:spPr>
          <p:txBody>
            <a:bodyPr rtlCol="0" anchor="ctr"/>
            <a:lstStyle/>
            <a:p>
              <a:endParaRPr lang="fr-FR" sz="1800"/>
            </a:p>
          </p:txBody>
        </p:sp>
        <p:sp>
          <p:nvSpPr>
            <p:cNvPr id="37" name="Freeform: Shape 38">
              <a:extLst>
                <a:ext uri="{FF2B5EF4-FFF2-40B4-BE49-F238E27FC236}">
                  <a16:creationId xmlns:a16="http://schemas.microsoft.com/office/drawing/2014/main" id="{D301244A-0459-6FA2-3F10-24812C45891A}"/>
                </a:ext>
              </a:extLst>
            </p:cNvPr>
            <p:cNvSpPr/>
            <p:nvPr/>
          </p:nvSpPr>
          <p:spPr>
            <a:xfrm>
              <a:off x="5401151" y="2516695"/>
              <a:ext cx="704850" cy="581025"/>
            </a:xfrm>
            <a:custGeom>
              <a:avLst/>
              <a:gdLst>
                <a:gd name="connsiteX0" fmla="*/ 0 w 704850"/>
                <a:gd name="connsiteY0" fmla="*/ 293942 h 581025"/>
                <a:gd name="connsiteX1" fmla="*/ 706660 w 704850"/>
                <a:gd name="connsiteY1" fmla="*/ 587597 h 581025"/>
                <a:gd name="connsiteX2" fmla="*/ 706660 w 704850"/>
                <a:gd name="connsiteY2" fmla="*/ 0 h 581025"/>
                <a:gd name="connsiteX3" fmla="*/ 462344 w 704850"/>
                <a:gd name="connsiteY3" fmla="*/ 236792 h 581025"/>
                <a:gd name="connsiteX4" fmla="*/ 282416 w 704850"/>
                <a:gd name="connsiteY4" fmla="*/ 310229 h 581025"/>
                <a:gd name="connsiteX5" fmla="*/ 252508 w 704850"/>
                <a:gd name="connsiteY5" fmla="*/ 292513 h 581025"/>
                <a:gd name="connsiteX6" fmla="*/ 282416 w 704850"/>
                <a:gd name="connsiteY6" fmla="*/ 250317 h 581025"/>
                <a:gd name="connsiteX7" fmla="*/ 462153 w 704850"/>
                <a:gd name="connsiteY7" fmla="*/ 176213 h 581025"/>
                <a:gd name="connsiteX8" fmla="*/ 492157 w 704850"/>
                <a:gd name="connsiteY8" fmla="*/ 194024 h 581025"/>
                <a:gd name="connsiteX9" fmla="*/ 462153 w 704850"/>
                <a:gd name="connsiteY9" fmla="*/ 236220 h 581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4850" h="581025">
                  <a:moveTo>
                    <a:pt x="0" y="293942"/>
                  </a:moveTo>
                  <a:lnTo>
                    <a:pt x="706660" y="587597"/>
                  </a:lnTo>
                  <a:lnTo>
                    <a:pt x="706660" y="0"/>
                  </a:lnTo>
                  <a:close/>
                  <a:moveTo>
                    <a:pt x="462344" y="236792"/>
                  </a:moveTo>
                  <a:lnTo>
                    <a:pt x="282416" y="310229"/>
                  </a:lnTo>
                  <a:cubicBezTo>
                    <a:pt x="265843" y="316992"/>
                    <a:pt x="252508" y="309086"/>
                    <a:pt x="252508" y="292513"/>
                  </a:cubicBezTo>
                  <a:cubicBezTo>
                    <a:pt x="253860" y="273984"/>
                    <a:pt x="265386" y="257734"/>
                    <a:pt x="282416" y="250317"/>
                  </a:cubicBezTo>
                  <a:lnTo>
                    <a:pt x="462153" y="176213"/>
                  </a:lnTo>
                  <a:cubicBezTo>
                    <a:pt x="478727" y="169450"/>
                    <a:pt x="492157" y="177451"/>
                    <a:pt x="492157" y="194024"/>
                  </a:cubicBezTo>
                  <a:cubicBezTo>
                    <a:pt x="490718" y="212552"/>
                    <a:pt x="479184" y="228779"/>
                    <a:pt x="462153" y="236220"/>
                  </a:cubicBezTo>
                  <a:close/>
                </a:path>
              </a:pathLst>
            </a:custGeom>
            <a:solidFill>
              <a:srgbClr val="D1D3D4"/>
            </a:solidFill>
            <a:ln w="9525" cap="flat">
              <a:noFill/>
              <a:prstDash val="solid"/>
              <a:miter/>
            </a:ln>
          </p:spPr>
          <p:txBody>
            <a:bodyPr rtlCol="0" anchor="ctr"/>
            <a:lstStyle/>
            <a:p>
              <a:endParaRPr lang="fr-FR" sz="1800"/>
            </a:p>
          </p:txBody>
        </p:sp>
        <p:sp>
          <p:nvSpPr>
            <p:cNvPr id="38" name="Freeform: Shape 39">
              <a:extLst>
                <a:ext uri="{FF2B5EF4-FFF2-40B4-BE49-F238E27FC236}">
                  <a16:creationId xmlns:a16="http://schemas.microsoft.com/office/drawing/2014/main" id="{EAA5CCF8-38CA-4803-19ED-DAD1A865F5C3}"/>
                </a:ext>
              </a:extLst>
            </p:cNvPr>
            <p:cNvSpPr/>
            <p:nvPr/>
          </p:nvSpPr>
          <p:spPr>
            <a:xfrm>
              <a:off x="6107810" y="2516695"/>
              <a:ext cx="704850" cy="581025"/>
            </a:xfrm>
            <a:custGeom>
              <a:avLst/>
              <a:gdLst>
                <a:gd name="connsiteX0" fmla="*/ 0 w 704850"/>
                <a:gd name="connsiteY0" fmla="*/ 588169 h 581025"/>
                <a:gd name="connsiteX1" fmla="*/ 706755 w 704850"/>
                <a:gd name="connsiteY1" fmla="*/ 293656 h 581025"/>
                <a:gd name="connsiteX2" fmla="*/ 0 w 704850"/>
                <a:gd name="connsiteY2" fmla="*/ 0 h 581025"/>
                <a:gd name="connsiteX3" fmla="*/ 0 w 704850"/>
                <a:gd name="connsiteY3" fmla="*/ 588169 h 581025"/>
              </a:gdLst>
              <a:ahLst/>
              <a:cxnLst>
                <a:cxn ang="0">
                  <a:pos x="connsiteX0" y="connsiteY0"/>
                </a:cxn>
                <a:cxn ang="0">
                  <a:pos x="connsiteX1" y="connsiteY1"/>
                </a:cxn>
                <a:cxn ang="0">
                  <a:pos x="connsiteX2" y="connsiteY2"/>
                </a:cxn>
                <a:cxn ang="0">
                  <a:pos x="connsiteX3" y="connsiteY3"/>
                </a:cxn>
              </a:cxnLst>
              <a:rect l="l" t="t" r="r" b="b"/>
              <a:pathLst>
                <a:path w="704850" h="581025">
                  <a:moveTo>
                    <a:pt x="0" y="588169"/>
                  </a:moveTo>
                  <a:lnTo>
                    <a:pt x="706755" y="293656"/>
                  </a:lnTo>
                  <a:lnTo>
                    <a:pt x="0" y="0"/>
                  </a:lnTo>
                  <a:lnTo>
                    <a:pt x="0" y="588169"/>
                  </a:lnTo>
                  <a:close/>
                </a:path>
              </a:pathLst>
            </a:custGeom>
            <a:solidFill>
              <a:srgbClr val="DCDDDE"/>
            </a:solidFill>
            <a:ln w="9525" cap="flat">
              <a:noFill/>
              <a:prstDash val="solid"/>
              <a:miter/>
            </a:ln>
          </p:spPr>
          <p:txBody>
            <a:bodyPr rtlCol="0" anchor="ctr"/>
            <a:lstStyle/>
            <a:p>
              <a:endParaRPr lang="fr-FR" sz="1800"/>
            </a:p>
          </p:txBody>
        </p:sp>
        <p:sp>
          <p:nvSpPr>
            <p:cNvPr id="39" name="Freeform: Shape 40">
              <a:extLst>
                <a:ext uri="{FF2B5EF4-FFF2-40B4-BE49-F238E27FC236}">
                  <a16:creationId xmlns:a16="http://schemas.microsoft.com/office/drawing/2014/main" id="{D1F6B52F-5E43-49C9-E5C5-DE06FB32CE1D}"/>
                </a:ext>
              </a:extLst>
            </p:cNvPr>
            <p:cNvSpPr/>
            <p:nvPr/>
          </p:nvSpPr>
          <p:spPr>
            <a:xfrm>
              <a:off x="6107810" y="2810351"/>
              <a:ext cx="704850" cy="1333500"/>
            </a:xfrm>
            <a:custGeom>
              <a:avLst/>
              <a:gdLst>
                <a:gd name="connsiteX0" fmla="*/ 0 w 704850"/>
                <a:gd name="connsiteY0" fmla="*/ 294513 h 1333500"/>
                <a:gd name="connsiteX1" fmla="*/ 706755 w 704850"/>
                <a:gd name="connsiteY1" fmla="*/ 0 h 1333500"/>
                <a:gd name="connsiteX2" fmla="*/ 706755 w 704850"/>
                <a:gd name="connsiteY2" fmla="*/ 1044607 h 1333500"/>
                <a:gd name="connsiteX3" fmla="*/ 0 w 704850"/>
                <a:gd name="connsiteY3" fmla="*/ 1338358 h 1333500"/>
                <a:gd name="connsiteX4" fmla="*/ 0 w 704850"/>
                <a:gd name="connsiteY4" fmla="*/ 294513 h 133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1333500">
                  <a:moveTo>
                    <a:pt x="0" y="294513"/>
                  </a:moveTo>
                  <a:lnTo>
                    <a:pt x="706755" y="0"/>
                  </a:lnTo>
                  <a:lnTo>
                    <a:pt x="706755" y="1044607"/>
                  </a:lnTo>
                  <a:lnTo>
                    <a:pt x="0" y="1338358"/>
                  </a:lnTo>
                  <a:lnTo>
                    <a:pt x="0" y="294513"/>
                  </a:lnTo>
                  <a:close/>
                </a:path>
              </a:pathLst>
            </a:custGeom>
            <a:solidFill>
              <a:schemeClr val="accent2">
                <a:lumMod val="75000"/>
              </a:schemeClr>
            </a:solidFill>
            <a:ln w="9525" cap="flat">
              <a:noFill/>
              <a:prstDash val="solid"/>
              <a:miter/>
            </a:ln>
          </p:spPr>
          <p:txBody>
            <a:bodyPr rtlCol="0" anchor="ctr"/>
            <a:lstStyle/>
            <a:p>
              <a:endParaRPr lang="fr-FR" sz="1800"/>
            </a:p>
          </p:txBody>
        </p:sp>
        <p:sp>
          <p:nvSpPr>
            <p:cNvPr id="40" name="Freeform: Shape 48">
              <a:extLst>
                <a:ext uri="{FF2B5EF4-FFF2-40B4-BE49-F238E27FC236}">
                  <a16:creationId xmlns:a16="http://schemas.microsoft.com/office/drawing/2014/main" id="{A9000262-0249-31CE-4B99-7782998AA688}"/>
                </a:ext>
              </a:extLst>
            </p:cNvPr>
            <p:cNvSpPr/>
            <p:nvPr/>
          </p:nvSpPr>
          <p:spPr>
            <a:xfrm>
              <a:off x="6107811" y="3105150"/>
              <a:ext cx="9525" cy="1038225"/>
            </a:xfrm>
            <a:custGeom>
              <a:avLst/>
              <a:gdLst>
                <a:gd name="connsiteX0" fmla="*/ 0 w 9525"/>
                <a:gd name="connsiteY0" fmla="*/ 0 h 1038225"/>
                <a:gd name="connsiteX1" fmla="*/ 11716 w 9525"/>
                <a:gd name="connsiteY1" fmla="*/ 0 h 1038225"/>
                <a:gd name="connsiteX2" fmla="*/ 11716 w 9525"/>
                <a:gd name="connsiteY2" fmla="*/ 1038225 h 1038225"/>
                <a:gd name="connsiteX3" fmla="*/ 0 w 9525"/>
                <a:gd name="connsiteY3" fmla="*/ 1038225 h 1038225"/>
              </a:gdLst>
              <a:ahLst/>
              <a:cxnLst>
                <a:cxn ang="0">
                  <a:pos x="connsiteX0" y="connsiteY0"/>
                </a:cxn>
                <a:cxn ang="0">
                  <a:pos x="connsiteX1" y="connsiteY1"/>
                </a:cxn>
                <a:cxn ang="0">
                  <a:pos x="connsiteX2" y="connsiteY2"/>
                </a:cxn>
                <a:cxn ang="0">
                  <a:pos x="connsiteX3" y="connsiteY3"/>
                </a:cxn>
              </a:cxnLst>
              <a:rect l="l" t="t" r="r" b="b"/>
              <a:pathLst>
                <a:path w="9525" h="1038225">
                  <a:moveTo>
                    <a:pt x="0" y="0"/>
                  </a:moveTo>
                  <a:lnTo>
                    <a:pt x="11716" y="0"/>
                  </a:lnTo>
                  <a:lnTo>
                    <a:pt x="11716" y="1038225"/>
                  </a:lnTo>
                  <a:lnTo>
                    <a:pt x="0" y="1038225"/>
                  </a:lnTo>
                  <a:close/>
                </a:path>
              </a:pathLst>
            </a:custGeom>
            <a:solidFill>
              <a:srgbClr val="FFFFFF">
                <a:alpha val="20000"/>
              </a:srgbClr>
            </a:solidFill>
            <a:ln w="9525" cap="flat">
              <a:noFill/>
              <a:prstDash val="solid"/>
              <a:miter/>
            </a:ln>
          </p:spPr>
          <p:txBody>
            <a:bodyPr rtlCol="0" anchor="ctr"/>
            <a:lstStyle/>
            <a:p>
              <a:endParaRPr lang="fr-FR" sz="1800"/>
            </a:p>
          </p:txBody>
        </p:sp>
        <p:sp>
          <p:nvSpPr>
            <p:cNvPr id="41" name="Freeform: Shape 49">
              <a:extLst>
                <a:ext uri="{FF2B5EF4-FFF2-40B4-BE49-F238E27FC236}">
                  <a16:creationId xmlns:a16="http://schemas.microsoft.com/office/drawing/2014/main" id="{9D48EFD9-DDFA-2D81-F81D-24C721A6F7C8}"/>
                </a:ext>
              </a:extLst>
            </p:cNvPr>
            <p:cNvSpPr/>
            <p:nvPr/>
          </p:nvSpPr>
          <p:spPr>
            <a:xfrm>
              <a:off x="5401151" y="2815685"/>
              <a:ext cx="28575" cy="1047750"/>
            </a:xfrm>
            <a:custGeom>
              <a:avLst/>
              <a:gdLst>
                <a:gd name="connsiteX0" fmla="*/ 0 w 28575"/>
                <a:gd name="connsiteY0" fmla="*/ 1039273 h 1047750"/>
                <a:gd name="connsiteX1" fmla="*/ 31052 w 28575"/>
                <a:gd name="connsiteY1" fmla="*/ 1051846 h 1047750"/>
                <a:gd name="connsiteX2" fmla="*/ 31052 w 28575"/>
                <a:gd name="connsiteY2" fmla="*/ 12478 h 1047750"/>
                <a:gd name="connsiteX3" fmla="*/ 0 w 28575"/>
                <a:gd name="connsiteY3" fmla="*/ 0 h 1047750"/>
                <a:gd name="connsiteX4" fmla="*/ 0 w 28575"/>
                <a:gd name="connsiteY4" fmla="*/ 1039273 h 1047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047750">
                  <a:moveTo>
                    <a:pt x="0" y="1039273"/>
                  </a:moveTo>
                  <a:lnTo>
                    <a:pt x="31052" y="1051846"/>
                  </a:lnTo>
                  <a:lnTo>
                    <a:pt x="31052" y="12478"/>
                  </a:lnTo>
                  <a:lnTo>
                    <a:pt x="0" y="0"/>
                  </a:lnTo>
                  <a:lnTo>
                    <a:pt x="0" y="1039273"/>
                  </a:lnTo>
                  <a:close/>
                </a:path>
              </a:pathLst>
            </a:custGeom>
            <a:solidFill>
              <a:srgbClr val="FFFFFF">
                <a:alpha val="30000"/>
              </a:srgbClr>
            </a:solidFill>
            <a:ln w="9525" cap="flat">
              <a:noFill/>
              <a:prstDash val="solid"/>
              <a:miter/>
            </a:ln>
          </p:spPr>
          <p:txBody>
            <a:bodyPr rtlCol="0" anchor="ctr"/>
            <a:lstStyle/>
            <a:p>
              <a:endParaRPr lang="fr-FR" sz="1800"/>
            </a:p>
          </p:txBody>
        </p:sp>
        <p:sp>
          <p:nvSpPr>
            <p:cNvPr id="42" name="Freeform: Shape 51">
              <a:extLst>
                <a:ext uri="{FF2B5EF4-FFF2-40B4-BE49-F238E27FC236}">
                  <a16:creationId xmlns:a16="http://schemas.microsoft.com/office/drawing/2014/main" id="{7D1CA7A2-DE73-6E07-83A1-2A784C22AD58}"/>
                </a:ext>
              </a:extLst>
            </p:cNvPr>
            <p:cNvSpPr/>
            <p:nvPr/>
          </p:nvSpPr>
          <p:spPr>
            <a:xfrm>
              <a:off x="5243512" y="2905601"/>
              <a:ext cx="857250" cy="495300"/>
            </a:xfrm>
            <a:custGeom>
              <a:avLst/>
              <a:gdLst>
                <a:gd name="connsiteX0" fmla="*/ 864299 w 857250"/>
                <a:gd name="connsiteY0" fmla="*/ 199263 h 495300"/>
                <a:gd name="connsiteX1" fmla="*/ 157639 w 857250"/>
                <a:gd name="connsiteY1" fmla="*/ 0 h 495300"/>
                <a:gd name="connsiteX2" fmla="*/ 0 w 857250"/>
                <a:gd name="connsiteY2" fmla="*/ 206883 h 495300"/>
                <a:gd name="connsiteX3" fmla="*/ 620935 w 857250"/>
                <a:gd name="connsiteY3" fmla="*/ 500634 h 495300"/>
                <a:gd name="connsiteX4" fmla="*/ 864299 w 857250"/>
                <a:gd name="connsiteY4" fmla="*/ 199263 h 495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0" h="495300">
                  <a:moveTo>
                    <a:pt x="864299" y="199263"/>
                  </a:moveTo>
                  <a:lnTo>
                    <a:pt x="157639" y="0"/>
                  </a:lnTo>
                  <a:lnTo>
                    <a:pt x="0" y="206883"/>
                  </a:lnTo>
                  <a:lnTo>
                    <a:pt x="620935" y="500634"/>
                  </a:lnTo>
                  <a:lnTo>
                    <a:pt x="864299" y="199263"/>
                  </a:lnTo>
                  <a:close/>
                </a:path>
              </a:pathLst>
            </a:custGeom>
            <a:solidFill>
              <a:srgbClr val="E6E7E8"/>
            </a:solidFill>
            <a:ln w="9525" cap="flat">
              <a:noFill/>
              <a:prstDash val="solid"/>
              <a:miter/>
            </a:ln>
          </p:spPr>
          <p:txBody>
            <a:bodyPr rtlCol="0" anchor="ctr"/>
            <a:lstStyle/>
            <a:p>
              <a:endParaRPr lang="fr-FR" sz="1800"/>
            </a:p>
          </p:txBody>
        </p:sp>
        <p:sp>
          <p:nvSpPr>
            <p:cNvPr id="43" name="Freeform: Shape 52">
              <a:extLst>
                <a:ext uri="{FF2B5EF4-FFF2-40B4-BE49-F238E27FC236}">
                  <a16:creationId xmlns:a16="http://schemas.microsoft.com/office/drawing/2014/main" id="{4CDF8820-3230-AD48-359A-B1D5F3F5A83C}"/>
                </a:ext>
              </a:extLst>
            </p:cNvPr>
            <p:cNvSpPr/>
            <p:nvPr/>
          </p:nvSpPr>
          <p:spPr>
            <a:xfrm>
              <a:off x="5157787" y="2810351"/>
              <a:ext cx="942975" cy="590550"/>
            </a:xfrm>
            <a:custGeom>
              <a:avLst/>
              <a:gdLst>
                <a:gd name="connsiteX0" fmla="*/ 950024 w 942975"/>
                <a:gd name="connsiteY0" fmla="*/ 294513 h 590550"/>
                <a:gd name="connsiteX1" fmla="*/ 243364 w 942975"/>
                <a:gd name="connsiteY1" fmla="*/ 0 h 590550"/>
                <a:gd name="connsiteX2" fmla="*/ 0 w 942975"/>
                <a:gd name="connsiteY2" fmla="*/ 302133 h 590550"/>
                <a:gd name="connsiteX3" fmla="*/ 706660 w 942975"/>
                <a:gd name="connsiteY3" fmla="*/ 595884 h 590550"/>
                <a:gd name="connsiteX4" fmla="*/ 950024 w 942975"/>
                <a:gd name="connsiteY4" fmla="*/ 294513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950024" y="294513"/>
                  </a:moveTo>
                  <a:lnTo>
                    <a:pt x="243364" y="0"/>
                  </a:lnTo>
                  <a:lnTo>
                    <a:pt x="0" y="302133"/>
                  </a:lnTo>
                  <a:lnTo>
                    <a:pt x="706660" y="595884"/>
                  </a:lnTo>
                  <a:lnTo>
                    <a:pt x="950024" y="294513"/>
                  </a:lnTo>
                  <a:close/>
                </a:path>
              </a:pathLst>
            </a:custGeom>
            <a:solidFill>
              <a:srgbClr val="E6E7E8"/>
            </a:solidFill>
            <a:ln w="9525" cap="flat">
              <a:noFill/>
              <a:prstDash val="solid"/>
              <a:miter/>
            </a:ln>
            <a:effectLst>
              <a:outerShdw blurRad="50800" dist="38100" dir="8100000" algn="tr" rotWithShape="0">
                <a:prstClr val="black">
                  <a:alpha val="40000"/>
                </a:prstClr>
              </a:outerShdw>
            </a:effectLst>
          </p:spPr>
          <p:txBody>
            <a:bodyPr rtlCol="0" anchor="ctr"/>
            <a:lstStyle/>
            <a:p>
              <a:endParaRPr lang="fr-FR" sz="1800"/>
            </a:p>
          </p:txBody>
        </p:sp>
        <p:sp>
          <p:nvSpPr>
            <p:cNvPr id="44" name="Freeform: Shape 53">
              <a:extLst>
                <a:ext uri="{FF2B5EF4-FFF2-40B4-BE49-F238E27FC236}">
                  <a16:creationId xmlns:a16="http://schemas.microsoft.com/office/drawing/2014/main" id="{EA13153D-43D9-BA05-1C01-F9F1960D8F8A}"/>
                </a:ext>
              </a:extLst>
            </p:cNvPr>
            <p:cNvSpPr/>
            <p:nvPr/>
          </p:nvSpPr>
          <p:spPr>
            <a:xfrm>
              <a:off x="5394959" y="2810351"/>
              <a:ext cx="704850" cy="304800"/>
            </a:xfrm>
            <a:custGeom>
              <a:avLst/>
              <a:gdLst>
                <a:gd name="connsiteX0" fmla="*/ 6191 w 704850"/>
                <a:gd name="connsiteY0" fmla="*/ 0 h 304800"/>
                <a:gd name="connsiteX1" fmla="*/ 0 w 704850"/>
                <a:gd name="connsiteY1" fmla="*/ 10858 h 304800"/>
                <a:gd name="connsiteX2" fmla="*/ 706088 w 704850"/>
                <a:gd name="connsiteY2" fmla="*/ 306038 h 304800"/>
                <a:gd name="connsiteX3" fmla="*/ 712851 w 704850"/>
                <a:gd name="connsiteY3" fmla="*/ 294513 h 304800"/>
                <a:gd name="connsiteX4" fmla="*/ 6191 w 704850"/>
                <a:gd name="connsiteY4" fmla="*/ 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6191" y="0"/>
                  </a:moveTo>
                  <a:lnTo>
                    <a:pt x="0" y="10858"/>
                  </a:lnTo>
                  <a:lnTo>
                    <a:pt x="706088" y="306038"/>
                  </a:lnTo>
                  <a:lnTo>
                    <a:pt x="712851" y="294513"/>
                  </a:lnTo>
                  <a:lnTo>
                    <a:pt x="6191" y="0"/>
                  </a:lnTo>
                  <a:close/>
                </a:path>
              </a:pathLst>
            </a:custGeom>
            <a:solidFill>
              <a:srgbClr val="FFFFFF"/>
            </a:solidFill>
            <a:ln w="9525" cap="flat">
              <a:noFill/>
              <a:prstDash val="solid"/>
              <a:miter/>
            </a:ln>
          </p:spPr>
          <p:txBody>
            <a:bodyPr rtlCol="0" anchor="ctr"/>
            <a:lstStyle/>
            <a:p>
              <a:endParaRPr lang="fr-FR" sz="1800"/>
            </a:p>
          </p:txBody>
        </p:sp>
        <p:sp>
          <p:nvSpPr>
            <p:cNvPr id="45" name="Freeform: Shape 56">
              <a:extLst>
                <a:ext uri="{FF2B5EF4-FFF2-40B4-BE49-F238E27FC236}">
                  <a16:creationId xmlns:a16="http://schemas.microsoft.com/office/drawing/2014/main" id="{2B98F4D7-C874-001E-0C29-F57AEF64D2B4}"/>
                </a:ext>
              </a:extLst>
            </p:cNvPr>
            <p:cNvSpPr/>
            <p:nvPr/>
          </p:nvSpPr>
          <p:spPr>
            <a:xfrm>
              <a:off x="6107810" y="2905601"/>
              <a:ext cx="838200" cy="485775"/>
            </a:xfrm>
            <a:custGeom>
              <a:avLst/>
              <a:gdLst>
                <a:gd name="connsiteX0" fmla="*/ 0 w 838200"/>
                <a:gd name="connsiteY0" fmla="*/ 199263 h 485775"/>
                <a:gd name="connsiteX1" fmla="*/ 611505 w 838200"/>
                <a:gd name="connsiteY1" fmla="*/ 0 h 485775"/>
                <a:gd name="connsiteX2" fmla="*/ 838200 w 838200"/>
                <a:gd name="connsiteY2" fmla="*/ 198692 h 485775"/>
                <a:gd name="connsiteX3" fmla="*/ 243364 w 838200"/>
                <a:gd name="connsiteY3" fmla="*/ 491109 h 485775"/>
                <a:gd name="connsiteX4" fmla="*/ 0 w 838200"/>
                <a:gd name="connsiteY4" fmla="*/ 199263 h 485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200" h="485775">
                  <a:moveTo>
                    <a:pt x="0" y="199263"/>
                  </a:moveTo>
                  <a:lnTo>
                    <a:pt x="611505" y="0"/>
                  </a:lnTo>
                  <a:lnTo>
                    <a:pt x="838200" y="198692"/>
                  </a:lnTo>
                  <a:lnTo>
                    <a:pt x="243364" y="491109"/>
                  </a:lnTo>
                  <a:lnTo>
                    <a:pt x="0" y="199263"/>
                  </a:lnTo>
                  <a:close/>
                </a:path>
              </a:pathLst>
            </a:custGeom>
            <a:solidFill>
              <a:srgbClr val="E6E7E8"/>
            </a:solidFill>
            <a:ln w="9525" cap="flat">
              <a:noFill/>
              <a:prstDash val="solid"/>
              <a:miter/>
            </a:ln>
          </p:spPr>
          <p:txBody>
            <a:bodyPr rtlCol="0" anchor="ctr"/>
            <a:lstStyle/>
            <a:p>
              <a:endParaRPr lang="fr-FR" sz="1800"/>
            </a:p>
          </p:txBody>
        </p:sp>
        <p:sp>
          <p:nvSpPr>
            <p:cNvPr id="46" name="Freeform: Shape 57">
              <a:extLst>
                <a:ext uri="{FF2B5EF4-FFF2-40B4-BE49-F238E27FC236}">
                  <a16:creationId xmlns:a16="http://schemas.microsoft.com/office/drawing/2014/main" id="{0FBEF2DE-D128-7739-69FE-C10BC495EEAD}"/>
                </a:ext>
              </a:extLst>
            </p:cNvPr>
            <p:cNvSpPr/>
            <p:nvPr/>
          </p:nvSpPr>
          <p:spPr>
            <a:xfrm>
              <a:off x="6107810" y="2810351"/>
              <a:ext cx="942975" cy="590550"/>
            </a:xfrm>
            <a:custGeom>
              <a:avLst/>
              <a:gdLst>
                <a:gd name="connsiteX0" fmla="*/ 0 w 942975"/>
                <a:gd name="connsiteY0" fmla="*/ 294513 h 590550"/>
                <a:gd name="connsiteX1" fmla="*/ 706755 w 942975"/>
                <a:gd name="connsiteY1" fmla="*/ 0 h 590550"/>
                <a:gd name="connsiteX2" fmla="*/ 950024 w 942975"/>
                <a:gd name="connsiteY2" fmla="*/ 302133 h 590550"/>
                <a:gd name="connsiteX3" fmla="*/ 243364 w 942975"/>
                <a:gd name="connsiteY3" fmla="*/ 595884 h 590550"/>
                <a:gd name="connsiteX4" fmla="*/ 0 w 942975"/>
                <a:gd name="connsiteY4" fmla="*/ 294513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0" y="294513"/>
                  </a:moveTo>
                  <a:lnTo>
                    <a:pt x="706755" y="0"/>
                  </a:lnTo>
                  <a:lnTo>
                    <a:pt x="950024" y="302133"/>
                  </a:lnTo>
                  <a:lnTo>
                    <a:pt x="243364" y="595884"/>
                  </a:lnTo>
                  <a:lnTo>
                    <a:pt x="0" y="294513"/>
                  </a:lnTo>
                  <a:close/>
                </a:path>
              </a:pathLst>
            </a:custGeom>
            <a:solidFill>
              <a:srgbClr val="E6E7E8"/>
            </a:solidFill>
            <a:ln w="9525" cap="flat">
              <a:noFill/>
              <a:prstDash val="solid"/>
              <a:miter/>
            </a:ln>
            <a:effectLst>
              <a:outerShdw blurRad="50800" dist="38100" dir="2700000" algn="tl" rotWithShape="0">
                <a:prstClr val="black">
                  <a:alpha val="40000"/>
                </a:prstClr>
              </a:outerShdw>
            </a:effectLst>
          </p:spPr>
          <p:txBody>
            <a:bodyPr rtlCol="0" anchor="ctr"/>
            <a:lstStyle/>
            <a:p>
              <a:endParaRPr lang="fr-FR" sz="1800"/>
            </a:p>
          </p:txBody>
        </p:sp>
        <p:sp>
          <p:nvSpPr>
            <p:cNvPr id="47" name="Freeform: Shape 58">
              <a:extLst>
                <a:ext uri="{FF2B5EF4-FFF2-40B4-BE49-F238E27FC236}">
                  <a16:creationId xmlns:a16="http://schemas.microsoft.com/office/drawing/2014/main" id="{427AAED5-3902-283D-3340-F29A035D2B75}"/>
                </a:ext>
              </a:extLst>
            </p:cNvPr>
            <p:cNvSpPr/>
            <p:nvPr/>
          </p:nvSpPr>
          <p:spPr>
            <a:xfrm>
              <a:off x="6107810" y="2810351"/>
              <a:ext cx="704850" cy="304800"/>
            </a:xfrm>
            <a:custGeom>
              <a:avLst/>
              <a:gdLst>
                <a:gd name="connsiteX0" fmla="*/ 706755 w 704850"/>
                <a:gd name="connsiteY0" fmla="*/ 0 h 304800"/>
                <a:gd name="connsiteX1" fmla="*/ 712851 w 704850"/>
                <a:gd name="connsiteY1" fmla="*/ 10858 h 304800"/>
                <a:gd name="connsiteX2" fmla="*/ 6763 w 704850"/>
                <a:gd name="connsiteY2" fmla="*/ 306038 h 304800"/>
                <a:gd name="connsiteX3" fmla="*/ 0 w 704850"/>
                <a:gd name="connsiteY3" fmla="*/ 294513 h 304800"/>
                <a:gd name="connsiteX4" fmla="*/ 706755 w 704850"/>
                <a:gd name="connsiteY4" fmla="*/ 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706755" y="0"/>
                  </a:moveTo>
                  <a:lnTo>
                    <a:pt x="712851" y="10858"/>
                  </a:lnTo>
                  <a:lnTo>
                    <a:pt x="6763" y="306038"/>
                  </a:lnTo>
                  <a:lnTo>
                    <a:pt x="0" y="294513"/>
                  </a:lnTo>
                  <a:lnTo>
                    <a:pt x="706755" y="0"/>
                  </a:lnTo>
                  <a:close/>
                </a:path>
              </a:pathLst>
            </a:custGeom>
            <a:solidFill>
              <a:srgbClr val="FFFFFF"/>
            </a:solidFill>
            <a:ln w="9525" cap="flat">
              <a:noFill/>
              <a:prstDash val="solid"/>
              <a:miter/>
            </a:ln>
          </p:spPr>
          <p:txBody>
            <a:bodyPr rtlCol="0" anchor="ctr"/>
            <a:lstStyle/>
            <a:p>
              <a:endParaRPr lang="fr-FR" sz="1800"/>
            </a:p>
          </p:txBody>
        </p:sp>
      </p:grpSp>
      <p:sp>
        <p:nvSpPr>
          <p:cNvPr id="85" name="TextBox 82">
            <a:extLst>
              <a:ext uri="{FF2B5EF4-FFF2-40B4-BE49-F238E27FC236}">
                <a16:creationId xmlns:a16="http://schemas.microsoft.com/office/drawing/2014/main" id="{E253E3AE-2EE8-D5E6-279B-B9A3CAA8082E}"/>
              </a:ext>
            </a:extLst>
          </p:cNvPr>
          <p:cNvSpPr txBox="1"/>
          <p:nvPr/>
        </p:nvSpPr>
        <p:spPr>
          <a:xfrm>
            <a:off x="1215181" y="2746477"/>
            <a:ext cx="2804618" cy="400110"/>
          </a:xfrm>
          <a:prstGeom prst="rect">
            <a:avLst/>
          </a:prstGeom>
          <a:noFill/>
        </p:spPr>
        <p:txBody>
          <a:bodyPr wrap="square" lIns="0" rIns="0" rtlCol="0" anchor="ctr">
            <a:spAutoFit/>
          </a:bodyPr>
          <a:lstStyle/>
          <a:p>
            <a:pPr algn="ctr" defTabSz="685800" fontAlgn="auto">
              <a:spcBef>
                <a:spcPts val="0"/>
              </a:spcBef>
              <a:spcAft>
                <a:spcPts val="0"/>
              </a:spcAft>
              <a:defRPr/>
            </a:pPr>
            <a:r>
              <a:rPr lang="fr-FR" sz="1000" b="1">
                <a:solidFill>
                  <a:schemeClr val="accent1"/>
                </a:solidFill>
                <a:ea typeface="+mn-ea"/>
              </a:rPr>
              <a:t>Communiquer sur Mon espace santé auprès des professionnels de sa structure</a:t>
            </a:r>
          </a:p>
        </p:txBody>
      </p:sp>
      <p:sp>
        <p:nvSpPr>
          <p:cNvPr id="88" name="TextBox 82 - 1">
            <a:extLst>
              <a:ext uri="{FF2B5EF4-FFF2-40B4-BE49-F238E27FC236}">
                <a16:creationId xmlns:a16="http://schemas.microsoft.com/office/drawing/2014/main" id="{F86E8BB5-5011-F1AD-FC84-CA81E6F73411}"/>
              </a:ext>
            </a:extLst>
          </p:cNvPr>
          <p:cNvSpPr txBox="1"/>
          <p:nvPr/>
        </p:nvSpPr>
        <p:spPr>
          <a:xfrm>
            <a:off x="5529297" y="2746477"/>
            <a:ext cx="3226070" cy="400110"/>
          </a:xfrm>
          <a:prstGeom prst="rect">
            <a:avLst/>
          </a:prstGeom>
          <a:noFill/>
        </p:spPr>
        <p:txBody>
          <a:bodyPr wrap="square" lIns="0" tIns="45720" rIns="0" bIns="45720" rtlCol="0" anchor="ctr">
            <a:spAutoFit/>
          </a:bodyPr>
          <a:lstStyle/>
          <a:p>
            <a:pPr algn="ctr" defTabSz="685800" fontAlgn="auto">
              <a:spcBef>
                <a:spcPts val="0"/>
              </a:spcBef>
              <a:spcAft>
                <a:spcPts val="0"/>
              </a:spcAft>
              <a:defRPr/>
            </a:pPr>
            <a:r>
              <a:rPr lang="fr-FR" sz="1000" b="1" dirty="0">
                <a:solidFill>
                  <a:schemeClr val="accent2"/>
                </a:solidFill>
                <a:latin typeface="Arial"/>
                <a:ea typeface="+mn-ea"/>
                <a:cs typeface="Arial"/>
              </a:rPr>
              <a:t>Communiquer sur Mon espace santé à destination des usagers, de leur famille, des tutelles</a:t>
            </a:r>
          </a:p>
        </p:txBody>
      </p:sp>
      <p:sp>
        <p:nvSpPr>
          <p:cNvPr id="3" name="TextBox 2">
            <a:extLst>
              <a:ext uri="{FF2B5EF4-FFF2-40B4-BE49-F238E27FC236}">
                <a16:creationId xmlns:a16="http://schemas.microsoft.com/office/drawing/2014/main" id="{820FD72E-FFA0-5093-6813-0E5BCFFADF94}"/>
              </a:ext>
            </a:extLst>
          </p:cNvPr>
          <p:cNvSpPr txBox="1"/>
          <p:nvPr/>
        </p:nvSpPr>
        <p:spPr>
          <a:xfrm>
            <a:off x="4538588" y="3394042"/>
            <a:ext cx="4425641" cy="864440"/>
          </a:xfrm>
          <a:prstGeom prst="rect">
            <a:avLst/>
          </a:prstGeom>
          <a:noFill/>
        </p:spPr>
        <p:txBody>
          <a:bodyPr rot="0" spcFirstLastPara="0" vertOverflow="overflow" horzOverflow="overflow" vert="horz" wrap="square" lIns="72000" tIns="108000" rIns="72000" bIns="108000" numCol="1" spcCol="0" rtlCol="0" fromWordArt="0" anchor="ctr" anchorCtr="0" forceAA="0" compatLnSpc="1">
            <a:prstTxWarp prst="textNoShape">
              <a:avLst/>
            </a:prstTxWarp>
            <a:spAutoFit/>
          </a:bodyPr>
          <a:lstStyle/>
          <a:p>
            <a:r>
              <a:rPr lang="fr-FR" sz="1050">
                <a:latin typeface="Arial"/>
                <a:ea typeface="Geneva"/>
                <a:cs typeface="Arial"/>
              </a:rPr>
              <a:t>la </a:t>
            </a:r>
            <a:r>
              <a:rPr lang="fr-FR" sz="1050" b="1">
                <a:latin typeface="Arial"/>
                <a:ea typeface="Geneva"/>
                <a:cs typeface="Arial"/>
              </a:rPr>
              <a:t>boîte “usagers”</a:t>
            </a:r>
            <a:r>
              <a:rPr lang="fr-FR" sz="1050">
                <a:latin typeface="Arial"/>
                <a:ea typeface="Geneva"/>
                <a:cs typeface="Arial"/>
              </a:rPr>
              <a:t> a pour objectif d’</a:t>
            </a:r>
            <a:r>
              <a:rPr lang="fr-FR" sz="1050" b="1">
                <a:latin typeface="Arial"/>
                <a:ea typeface="Geneva"/>
                <a:cs typeface="Arial"/>
              </a:rPr>
              <a:t>informer et d’accompagner les personnes accompagnées et leurs proches</a:t>
            </a:r>
            <a:r>
              <a:rPr lang="fr-FR" sz="1050">
                <a:latin typeface="Arial"/>
                <a:ea typeface="Geneva"/>
                <a:cs typeface="Arial"/>
              </a:rPr>
              <a:t> dans la </a:t>
            </a:r>
            <a:r>
              <a:rPr lang="fr-FR" sz="1050" b="1">
                <a:latin typeface="Arial"/>
                <a:ea typeface="Geneva"/>
                <a:cs typeface="Arial"/>
              </a:rPr>
              <a:t>découverte et l’activation de MES</a:t>
            </a:r>
            <a:r>
              <a:rPr lang="fr-FR" sz="1050">
                <a:latin typeface="Arial"/>
                <a:ea typeface="Geneva"/>
                <a:cs typeface="Arial"/>
              </a:rPr>
              <a:t>, à travers des supports accessibles, clairs et adaptés, notamment en FALC.</a:t>
            </a:r>
            <a:endParaRPr lang="en-US">
              <a:ea typeface="Geneva"/>
            </a:endParaRPr>
          </a:p>
        </p:txBody>
      </p:sp>
      <p:sp>
        <p:nvSpPr>
          <p:cNvPr id="4" name="TextBox 3">
            <a:extLst>
              <a:ext uri="{FF2B5EF4-FFF2-40B4-BE49-F238E27FC236}">
                <a16:creationId xmlns:a16="http://schemas.microsoft.com/office/drawing/2014/main" id="{CA09CFFB-CC25-43B0-B5A9-AEF1EFC62137}"/>
              </a:ext>
            </a:extLst>
          </p:cNvPr>
          <p:cNvSpPr txBox="1"/>
          <p:nvPr/>
        </p:nvSpPr>
        <p:spPr>
          <a:xfrm>
            <a:off x="428011" y="3207272"/>
            <a:ext cx="4223922" cy="1556937"/>
          </a:xfrm>
          <a:prstGeom prst="rect">
            <a:avLst/>
          </a:prstGeom>
          <a:noFill/>
        </p:spPr>
        <p:txBody>
          <a:bodyPr rot="0" spcFirstLastPara="0" vertOverflow="overflow" horzOverflow="overflow" vert="horz" wrap="square" lIns="72000" tIns="108000" rIns="72000" bIns="108000" numCol="1" spcCol="0" rtlCol="0" fromWordArt="0" anchor="ctr" anchorCtr="0" forceAA="0" compatLnSpc="1">
            <a:prstTxWarp prst="textNoShape">
              <a:avLst/>
            </a:prstTxWarp>
            <a:spAutoFit/>
          </a:bodyPr>
          <a:lstStyle/>
          <a:p>
            <a:r>
              <a:rPr lang="fr-FR" sz="1050" dirty="0">
                <a:latin typeface="Arial"/>
                <a:ea typeface="Geneva"/>
                <a:cs typeface="Arial"/>
              </a:rPr>
              <a:t>la </a:t>
            </a:r>
            <a:r>
              <a:rPr lang="fr-FR" sz="1050" b="1" dirty="0">
                <a:latin typeface="Arial"/>
                <a:ea typeface="Geneva"/>
                <a:cs typeface="Arial"/>
              </a:rPr>
              <a:t>boîte “professionnels”</a:t>
            </a:r>
            <a:r>
              <a:rPr lang="fr-FR" sz="1050" dirty="0">
                <a:latin typeface="Arial"/>
                <a:ea typeface="Geneva"/>
                <a:cs typeface="Arial"/>
              </a:rPr>
              <a:t> vise à </a:t>
            </a:r>
            <a:r>
              <a:rPr lang="fr-FR" sz="1050" b="1" dirty="0">
                <a:latin typeface="Arial"/>
                <a:ea typeface="Geneva"/>
                <a:cs typeface="Arial"/>
              </a:rPr>
              <a:t>outiller les équipes</a:t>
            </a:r>
            <a:r>
              <a:rPr lang="fr-FR" sz="1050" dirty="0">
                <a:latin typeface="Arial"/>
                <a:ea typeface="Geneva"/>
                <a:cs typeface="Arial"/>
              </a:rPr>
              <a:t> pour qu’elles puissent </a:t>
            </a:r>
            <a:r>
              <a:rPr lang="fr-FR" sz="1050" b="1" dirty="0">
                <a:latin typeface="Arial"/>
                <a:ea typeface="Geneva"/>
                <a:cs typeface="Arial"/>
              </a:rPr>
              <a:t>mieux comprendre, déployer et communiquer sur MES</a:t>
            </a:r>
            <a:r>
              <a:rPr lang="fr-FR" sz="1050" dirty="0">
                <a:latin typeface="Arial"/>
                <a:ea typeface="Geneva"/>
                <a:cs typeface="Arial"/>
              </a:rPr>
              <a:t> au sein de leur établissement et auprès de leurs partenaires. Les documents proposés leur permettent de structurer leur démarche interne, d’informer leurs équipes et de valoriser les usages MES.</a:t>
            </a:r>
          </a:p>
          <a:p>
            <a:endParaRPr lang="fr-FR" sz="1050" dirty="0">
              <a:latin typeface="Arial"/>
              <a:ea typeface="Geneva"/>
              <a:cs typeface="Arial"/>
            </a:endParaRPr>
          </a:p>
          <a:p>
            <a:r>
              <a:rPr lang="fr-FR" dirty="0">
                <a:ea typeface="Geneva"/>
              </a:rPr>
              <a:t>   </a:t>
            </a:r>
            <a:r>
              <a:rPr lang="fr-FR" sz="1100" b="1" dirty="0">
                <a:ea typeface="Geneva"/>
                <a:hlinkClick r:id="rId3"/>
              </a:rPr>
              <a:t>Box 1 Communiquer vers les professionnels sur MES</a:t>
            </a:r>
            <a:endParaRPr lang="en-US" sz="1050" b="1" dirty="0">
              <a:latin typeface="Arial"/>
              <a:ea typeface="Geneva"/>
              <a:cs typeface="Arial"/>
            </a:endParaRPr>
          </a:p>
        </p:txBody>
      </p:sp>
      <p:pic>
        <p:nvPicPr>
          <p:cNvPr id="5" name="Picture 2" descr="Flèche droite">
            <a:extLst>
              <a:ext uri="{FF2B5EF4-FFF2-40B4-BE49-F238E27FC236}">
                <a16:creationId xmlns:a16="http://schemas.microsoft.com/office/drawing/2014/main" id="{59AAE164-29B7-258B-7943-C80AFD799F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772" y="4418183"/>
            <a:ext cx="204713" cy="20471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Flèche droite">
            <a:extLst>
              <a:ext uri="{FF2B5EF4-FFF2-40B4-BE49-F238E27FC236}">
                <a16:creationId xmlns:a16="http://schemas.microsoft.com/office/drawing/2014/main" id="{D4F71A13-68DC-276E-72E1-5C75D87970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4917" y="4420249"/>
            <a:ext cx="204713" cy="204713"/>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a:extLst>
              <a:ext uri="{FF2B5EF4-FFF2-40B4-BE49-F238E27FC236}">
                <a16:creationId xmlns:a16="http://schemas.microsoft.com/office/drawing/2014/main" id="{EFE01AD7-4647-C4E0-81E4-BF1ACB9C2F59}"/>
              </a:ext>
            </a:extLst>
          </p:cNvPr>
          <p:cNvSpPr txBox="1"/>
          <p:nvPr/>
        </p:nvSpPr>
        <p:spPr>
          <a:xfrm>
            <a:off x="4841111" y="4374165"/>
            <a:ext cx="3623136" cy="261610"/>
          </a:xfrm>
          <a:prstGeom prst="rect">
            <a:avLst/>
          </a:prstGeom>
          <a:noFill/>
        </p:spPr>
        <p:txBody>
          <a:bodyPr wrap="square">
            <a:spAutoFit/>
          </a:bodyPr>
          <a:lstStyle/>
          <a:p>
            <a:r>
              <a:rPr lang="fr-FR" sz="1100" b="1" dirty="0">
                <a:latin typeface="Arial"/>
                <a:ea typeface="Geneva"/>
                <a:cs typeface="Arial"/>
                <a:hlinkClick r:id="rId5"/>
              </a:rPr>
              <a:t>Box 2 Communiquer vers les usagers sur MES</a:t>
            </a:r>
            <a:endParaRPr lang="fr-FR" sz="1100" dirty="0"/>
          </a:p>
        </p:txBody>
      </p:sp>
    </p:spTree>
    <p:extLst>
      <p:ext uri="{BB962C8B-B14F-4D97-AF65-F5344CB8AC3E}">
        <p14:creationId xmlns:p14="http://schemas.microsoft.com/office/powerpoint/2010/main" val="405559945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42D0B-2352-C7ED-CDB6-74960BFC46F8}"/>
              </a:ext>
            </a:extLst>
          </p:cNvPr>
          <p:cNvSpPr>
            <a:spLocks noGrp="1"/>
          </p:cNvSpPr>
          <p:nvPr>
            <p:ph type="title"/>
          </p:nvPr>
        </p:nvSpPr>
        <p:spPr/>
        <p:txBody>
          <a:bodyPr/>
          <a:lstStyle/>
          <a:p>
            <a:r>
              <a:rPr lang="en-US" err="1">
                <a:cs typeface="Arial"/>
              </a:rPr>
              <a:t>Détails</a:t>
            </a:r>
            <a:r>
              <a:rPr lang="en-US">
                <a:cs typeface="Arial"/>
              </a:rPr>
              <a:t> des documents </a:t>
            </a:r>
            <a:r>
              <a:rPr lang="en-US" err="1">
                <a:cs typeface="Arial"/>
              </a:rPr>
              <a:t>composant</a:t>
            </a:r>
            <a:r>
              <a:rPr lang="en-US">
                <a:cs typeface="Arial"/>
              </a:rPr>
              <a:t> les deux </a:t>
            </a:r>
            <a:r>
              <a:rPr lang="en-US" err="1">
                <a:cs typeface="Arial"/>
              </a:rPr>
              <a:t>boîtes</a:t>
            </a:r>
            <a:endParaRPr lang="en-US" err="1"/>
          </a:p>
        </p:txBody>
      </p:sp>
      <p:sp>
        <p:nvSpPr>
          <p:cNvPr id="3" name="Slide Number Placeholder 2">
            <a:extLst>
              <a:ext uri="{FF2B5EF4-FFF2-40B4-BE49-F238E27FC236}">
                <a16:creationId xmlns:a16="http://schemas.microsoft.com/office/drawing/2014/main" id="{E74C323D-F12C-3C73-0ECA-F4881993F1E2}"/>
              </a:ext>
            </a:extLst>
          </p:cNvPr>
          <p:cNvSpPr>
            <a:spLocks noGrp="1"/>
          </p:cNvSpPr>
          <p:nvPr>
            <p:ph type="sldNum" sz="quarter" idx="12"/>
          </p:nvPr>
        </p:nvSpPr>
        <p:spPr/>
        <p:txBody>
          <a:bodyPr/>
          <a:lstStyle/>
          <a:p>
            <a:fld id="{646E7B68-C406-4B5C-B79D-A1CDE10CB85D}" type="slidenum">
              <a:rPr lang="fr-FR" smtClean="0"/>
              <a:pPr/>
              <a:t>3</a:t>
            </a:fld>
            <a:endParaRPr lang="fr-FR"/>
          </a:p>
        </p:txBody>
      </p:sp>
      <p:grpSp>
        <p:nvGrpSpPr>
          <p:cNvPr id="22" name="Group 63">
            <a:extLst>
              <a:ext uri="{FF2B5EF4-FFF2-40B4-BE49-F238E27FC236}">
                <a16:creationId xmlns:a16="http://schemas.microsoft.com/office/drawing/2014/main" id="{E3128C0F-56E6-C04D-A802-C6F671162EDD}"/>
              </a:ext>
            </a:extLst>
          </p:cNvPr>
          <p:cNvGrpSpPr/>
          <p:nvPr/>
        </p:nvGrpSpPr>
        <p:grpSpPr>
          <a:xfrm>
            <a:off x="249851" y="860066"/>
            <a:ext cx="658144" cy="566150"/>
            <a:chOff x="5157787" y="2214562"/>
            <a:chExt cx="1892998" cy="1929289"/>
          </a:xfrm>
        </p:grpSpPr>
        <p:sp>
          <p:nvSpPr>
            <p:cNvPr id="6" name="Freeform: Shape 5">
              <a:extLst>
                <a:ext uri="{FF2B5EF4-FFF2-40B4-BE49-F238E27FC236}">
                  <a16:creationId xmlns:a16="http://schemas.microsoft.com/office/drawing/2014/main" id="{90EA186E-83CD-FDEA-A515-4D55CFBE6279}"/>
                </a:ext>
              </a:extLst>
            </p:cNvPr>
            <p:cNvSpPr/>
            <p:nvPr/>
          </p:nvSpPr>
          <p:spPr>
            <a:xfrm>
              <a:off x="5157787" y="2214562"/>
              <a:ext cx="942975" cy="590550"/>
            </a:xfrm>
            <a:custGeom>
              <a:avLst/>
              <a:gdLst>
                <a:gd name="connsiteX0" fmla="*/ 950024 w 942975"/>
                <a:gd name="connsiteY0" fmla="*/ 301276 h 590550"/>
                <a:gd name="connsiteX1" fmla="*/ 243364 w 942975"/>
                <a:gd name="connsiteY1" fmla="*/ 595789 h 590550"/>
                <a:gd name="connsiteX2" fmla="*/ 0 w 942975"/>
                <a:gd name="connsiteY2" fmla="*/ 293751 h 590550"/>
                <a:gd name="connsiteX3" fmla="*/ 706660 w 942975"/>
                <a:gd name="connsiteY3" fmla="*/ 0 h 590550"/>
                <a:gd name="connsiteX4" fmla="*/ 950024 w 942975"/>
                <a:gd name="connsiteY4" fmla="*/ 30127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950024" y="301276"/>
                  </a:moveTo>
                  <a:lnTo>
                    <a:pt x="243364" y="595789"/>
                  </a:lnTo>
                  <a:lnTo>
                    <a:pt x="0" y="293751"/>
                  </a:lnTo>
                  <a:lnTo>
                    <a:pt x="706660" y="0"/>
                  </a:lnTo>
                  <a:lnTo>
                    <a:pt x="950024" y="301276"/>
                  </a:lnTo>
                  <a:close/>
                </a:path>
              </a:pathLst>
            </a:custGeom>
            <a:solidFill>
              <a:srgbClr val="E6E7E8"/>
            </a:solidFill>
            <a:ln w="9525" cap="flat">
              <a:noFill/>
              <a:prstDash val="solid"/>
              <a:miter/>
            </a:ln>
          </p:spPr>
          <p:txBody>
            <a:bodyPr rtlCol="0" anchor="ctr"/>
            <a:lstStyle/>
            <a:p>
              <a:endParaRPr lang="fr-FR" sz="1800"/>
            </a:p>
          </p:txBody>
        </p:sp>
        <p:sp>
          <p:nvSpPr>
            <p:cNvPr id="7" name="Freeform: Shape 16">
              <a:extLst>
                <a:ext uri="{FF2B5EF4-FFF2-40B4-BE49-F238E27FC236}">
                  <a16:creationId xmlns:a16="http://schemas.microsoft.com/office/drawing/2014/main" id="{3EB91656-4D15-9023-4CDF-05F3F1E56773}"/>
                </a:ext>
              </a:extLst>
            </p:cNvPr>
            <p:cNvSpPr/>
            <p:nvPr/>
          </p:nvSpPr>
          <p:spPr>
            <a:xfrm>
              <a:off x="5394959" y="2504408"/>
              <a:ext cx="704850" cy="304800"/>
            </a:xfrm>
            <a:custGeom>
              <a:avLst/>
              <a:gdLst>
                <a:gd name="connsiteX0" fmla="*/ 6191 w 704850"/>
                <a:gd name="connsiteY0" fmla="*/ 305943 h 304800"/>
                <a:gd name="connsiteX1" fmla="*/ 0 w 704850"/>
                <a:gd name="connsiteY1" fmla="*/ 295180 h 304800"/>
                <a:gd name="connsiteX2" fmla="*/ 706088 w 704850"/>
                <a:gd name="connsiteY2" fmla="*/ 0 h 304800"/>
                <a:gd name="connsiteX3" fmla="*/ 712851 w 704850"/>
                <a:gd name="connsiteY3" fmla="*/ 11430 h 304800"/>
                <a:gd name="connsiteX4" fmla="*/ 6191 w 704850"/>
                <a:gd name="connsiteY4" fmla="*/ 305943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6191" y="305943"/>
                  </a:moveTo>
                  <a:lnTo>
                    <a:pt x="0" y="295180"/>
                  </a:lnTo>
                  <a:lnTo>
                    <a:pt x="706088" y="0"/>
                  </a:lnTo>
                  <a:lnTo>
                    <a:pt x="712851" y="11430"/>
                  </a:lnTo>
                  <a:lnTo>
                    <a:pt x="6191" y="305943"/>
                  </a:lnTo>
                  <a:close/>
                </a:path>
              </a:pathLst>
            </a:custGeom>
            <a:solidFill>
              <a:srgbClr val="FFFFFF"/>
            </a:solidFill>
            <a:ln w="9525" cap="flat">
              <a:noFill/>
              <a:prstDash val="solid"/>
              <a:miter/>
            </a:ln>
          </p:spPr>
          <p:txBody>
            <a:bodyPr rtlCol="0" anchor="ctr"/>
            <a:lstStyle/>
            <a:p>
              <a:endParaRPr lang="fr-FR" sz="1800"/>
            </a:p>
          </p:txBody>
        </p:sp>
        <p:sp>
          <p:nvSpPr>
            <p:cNvPr id="8" name="Freeform: Shape 28">
              <a:extLst>
                <a:ext uri="{FF2B5EF4-FFF2-40B4-BE49-F238E27FC236}">
                  <a16:creationId xmlns:a16="http://schemas.microsoft.com/office/drawing/2014/main" id="{CFFD8CC0-FC02-14FC-FADA-C5FC8C325044}"/>
                </a:ext>
              </a:extLst>
            </p:cNvPr>
            <p:cNvSpPr/>
            <p:nvPr/>
          </p:nvSpPr>
          <p:spPr>
            <a:xfrm>
              <a:off x="6107810" y="2214562"/>
              <a:ext cx="942975" cy="590550"/>
            </a:xfrm>
            <a:custGeom>
              <a:avLst/>
              <a:gdLst>
                <a:gd name="connsiteX0" fmla="*/ 0 w 942975"/>
                <a:gd name="connsiteY0" fmla="*/ 301276 h 590550"/>
                <a:gd name="connsiteX1" fmla="*/ 706755 w 942975"/>
                <a:gd name="connsiteY1" fmla="*/ 595789 h 590550"/>
                <a:gd name="connsiteX2" fmla="*/ 950024 w 942975"/>
                <a:gd name="connsiteY2" fmla="*/ 293751 h 590550"/>
                <a:gd name="connsiteX3" fmla="*/ 243364 w 942975"/>
                <a:gd name="connsiteY3" fmla="*/ 0 h 590550"/>
                <a:gd name="connsiteX4" fmla="*/ 0 w 942975"/>
                <a:gd name="connsiteY4" fmla="*/ 30127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0" y="301276"/>
                  </a:moveTo>
                  <a:lnTo>
                    <a:pt x="706755" y="595789"/>
                  </a:lnTo>
                  <a:lnTo>
                    <a:pt x="950024" y="293751"/>
                  </a:lnTo>
                  <a:lnTo>
                    <a:pt x="243364" y="0"/>
                  </a:lnTo>
                  <a:lnTo>
                    <a:pt x="0" y="301276"/>
                  </a:lnTo>
                  <a:close/>
                </a:path>
              </a:pathLst>
            </a:custGeom>
            <a:solidFill>
              <a:srgbClr val="E6E7E8"/>
            </a:solidFill>
            <a:ln w="9525" cap="flat">
              <a:noFill/>
              <a:prstDash val="solid"/>
              <a:miter/>
            </a:ln>
          </p:spPr>
          <p:txBody>
            <a:bodyPr rtlCol="0" anchor="ctr"/>
            <a:lstStyle/>
            <a:p>
              <a:endParaRPr lang="fr-FR" sz="1800"/>
            </a:p>
          </p:txBody>
        </p:sp>
        <p:sp>
          <p:nvSpPr>
            <p:cNvPr id="9" name="Freeform: Shape 29">
              <a:extLst>
                <a:ext uri="{FF2B5EF4-FFF2-40B4-BE49-F238E27FC236}">
                  <a16:creationId xmlns:a16="http://schemas.microsoft.com/office/drawing/2014/main" id="{1A1C37F9-975F-ECA8-695F-661181B3B18C}"/>
                </a:ext>
              </a:extLst>
            </p:cNvPr>
            <p:cNvSpPr/>
            <p:nvPr/>
          </p:nvSpPr>
          <p:spPr>
            <a:xfrm>
              <a:off x="6107810" y="2504408"/>
              <a:ext cx="704850" cy="304800"/>
            </a:xfrm>
            <a:custGeom>
              <a:avLst/>
              <a:gdLst>
                <a:gd name="connsiteX0" fmla="*/ 706755 w 704850"/>
                <a:gd name="connsiteY0" fmla="*/ 305943 h 304800"/>
                <a:gd name="connsiteX1" fmla="*/ 712851 w 704850"/>
                <a:gd name="connsiteY1" fmla="*/ 295180 h 304800"/>
                <a:gd name="connsiteX2" fmla="*/ 6763 w 704850"/>
                <a:gd name="connsiteY2" fmla="*/ 0 h 304800"/>
                <a:gd name="connsiteX3" fmla="*/ 0 w 704850"/>
                <a:gd name="connsiteY3" fmla="*/ 11430 h 304800"/>
                <a:gd name="connsiteX4" fmla="*/ 706755 w 704850"/>
                <a:gd name="connsiteY4" fmla="*/ 305943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706755" y="305943"/>
                  </a:moveTo>
                  <a:lnTo>
                    <a:pt x="712851" y="295180"/>
                  </a:lnTo>
                  <a:lnTo>
                    <a:pt x="6763" y="0"/>
                  </a:lnTo>
                  <a:lnTo>
                    <a:pt x="0" y="11430"/>
                  </a:lnTo>
                  <a:lnTo>
                    <a:pt x="706755" y="305943"/>
                  </a:lnTo>
                  <a:close/>
                </a:path>
              </a:pathLst>
            </a:custGeom>
            <a:solidFill>
              <a:srgbClr val="FFFFFF"/>
            </a:solidFill>
            <a:ln w="9525" cap="flat">
              <a:noFill/>
              <a:prstDash val="solid"/>
              <a:miter/>
            </a:ln>
          </p:spPr>
          <p:txBody>
            <a:bodyPr rtlCol="0" anchor="ctr"/>
            <a:lstStyle/>
            <a:p>
              <a:endParaRPr lang="fr-FR" sz="1800"/>
            </a:p>
          </p:txBody>
        </p:sp>
        <p:sp>
          <p:nvSpPr>
            <p:cNvPr id="10" name="Freeform: Shape 37">
              <a:extLst>
                <a:ext uri="{FF2B5EF4-FFF2-40B4-BE49-F238E27FC236}">
                  <a16:creationId xmlns:a16="http://schemas.microsoft.com/office/drawing/2014/main" id="{A0AE7053-C38D-CB7A-B1DC-CF858298CC37}"/>
                </a:ext>
              </a:extLst>
            </p:cNvPr>
            <p:cNvSpPr/>
            <p:nvPr/>
          </p:nvSpPr>
          <p:spPr>
            <a:xfrm>
              <a:off x="5401151" y="2810351"/>
              <a:ext cx="704850" cy="1333500"/>
            </a:xfrm>
            <a:custGeom>
              <a:avLst/>
              <a:gdLst>
                <a:gd name="connsiteX0" fmla="*/ 706660 w 704850"/>
                <a:gd name="connsiteY0" fmla="*/ 294513 h 1333500"/>
                <a:gd name="connsiteX1" fmla="*/ 0 w 704850"/>
                <a:gd name="connsiteY1" fmla="*/ 0 h 1333500"/>
                <a:gd name="connsiteX2" fmla="*/ 0 w 704850"/>
                <a:gd name="connsiteY2" fmla="*/ 1044607 h 1333500"/>
                <a:gd name="connsiteX3" fmla="*/ 706660 w 704850"/>
                <a:gd name="connsiteY3" fmla="*/ 1338358 h 1333500"/>
                <a:gd name="connsiteX4" fmla="*/ 706660 w 704850"/>
                <a:gd name="connsiteY4" fmla="*/ 294513 h 133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1333500">
                  <a:moveTo>
                    <a:pt x="706660" y="294513"/>
                  </a:moveTo>
                  <a:lnTo>
                    <a:pt x="0" y="0"/>
                  </a:lnTo>
                  <a:lnTo>
                    <a:pt x="0" y="1044607"/>
                  </a:lnTo>
                  <a:lnTo>
                    <a:pt x="706660" y="1338358"/>
                  </a:lnTo>
                  <a:lnTo>
                    <a:pt x="706660" y="294513"/>
                  </a:lnTo>
                  <a:close/>
                </a:path>
              </a:pathLst>
            </a:custGeom>
            <a:solidFill>
              <a:schemeClr val="accent1"/>
            </a:solidFill>
            <a:ln w="9525" cap="flat">
              <a:noFill/>
              <a:prstDash val="solid"/>
              <a:miter/>
            </a:ln>
          </p:spPr>
          <p:txBody>
            <a:bodyPr rtlCol="0" anchor="ctr"/>
            <a:lstStyle/>
            <a:p>
              <a:endParaRPr lang="fr-FR" sz="1800"/>
            </a:p>
          </p:txBody>
        </p:sp>
        <p:sp>
          <p:nvSpPr>
            <p:cNvPr id="11" name="Freeform: Shape 38">
              <a:extLst>
                <a:ext uri="{FF2B5EF4-FFF2-40B4-BE49-F238E27FC236}">
                  <a16:creationId xmlns:a16="http://schemas.microsoft.com/office/drawing/2014/main" id="{4C169820-0431-DFE3-3E2C-C17BB0F4812A}"/>
                </a:ext>
              </a:extLst>
            </p:cNvPr>
            <p:cNvSpPr/>
            <p:nvPr/>
          </p:nvSpPr>
          <p:spPr>
            <a:xfrm>
              <a:off x="5401151" y="2516695"/>
              <a:ext cx="704850" cy="581025"/>
            </a:xfrm>
            <a:custGeom>
              <a:avLst/>
              <a:gdLst>
                <a:gd name="connsiteX0" fmla="*/ 0 w 704850"/>
                <a:gd name="connsiteY0" fmla="*/ 293942 h 581025"/>
                <a:gd name="connsiteX1" fmla="*/ 706660 w 704850"/>
                <a:gd name="connsiteY1" fmla="*/ 587597 h 581025"/>
                <a:gd name="connsiteX2" fmla="*/ 706660 w 704850"/>
                <a:gd name="connsiteY2" fmla="*/ 0 h 581025"/>
                <a:gd name="connsiteX3" fmla="*/ 462344 w 704850"/>
                <a:gd name="connsiteY3" fmla="*/ 236792 h 581025"/>
                <a:gd name="connsiteX4" fmla="*/ 282416 w 704850"/>
                <a:gd name="connsiteY4" fmla="*/ 310229 h 581025"/>
                <a:gd name="connsiteX5" fmla="*/ 252508 w 704850"/>
                <a:gd name="connsiteY5" fmla="*/ 292513 h 581025"/>
                <a:gd name="connsiteX6" fmla="*/ 282416 w 704850"/>
                <a:gd name="connsiteY6" fmla="*/ 250317 h 581025"/>
                <a:gd name="connsiteX7" fmla="*/ 462153 w 704850"/>
                <a:gd name="connsiteY7" fmla="*/ 176213 h 581025"/>
                <a:gd name="connsiteX8" fmla="*/ 492157 w 704850"/>
                <a:gd name="connsiteY8" fmla="*/ 194024 h 581025"/>
                <a:gd name="connsiteX9" fmla="*/ 462153 w 704850"/>
                <a:gd name="connsiteY9" fmla="*/ 236220 h 581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4850" h="581025">
                  <a:moveTo>
                    <a:pt x="0" y="293942"/>
                  </a:moveTo>
                  <a:lnTo>
                    <a:pt x="706660" y="587597"/>
                  </a:lnTo>
                  <a:lnTo>
                    <a:pt x="706660" y="0"/>
                  </a:lnTo>
                  <a:close/>
                  <a:moveTo>
                    <a:pt x="462344" y="236792"/>
                  </a:moveTo>
                  <a:lnTo>
                    <a:pt x="282416" y="310229"/>
                  </a:lnTo>
                  <a:cubicBezTo>
                    <a:pt x="265843" y="316992"/>
                    <a:pt x="252508" y="309086"/>
                    <a:pt x="252508" y="292513"/>
                  </a:cubicBezTo>
                  <a:cubicBezTo>
                    <a:pt x="253860" y="273984"/>
                    <a:pt x="265386" y="257734"/>
                    <a:pt x="282416" y="250317"/>
                  </a:cubicBezTo>
                  <a:lnTo>
                    <a:pt x="462153" y="176213"/>
                  </a:lnTo>
                  <a:cubicBezTo>
                    <a:pt x="478727" y="169450"/>
                    <a:pt x="492157" y="177451"/>
                    <a:pt x="492157" y="194024"/>
                  </a:cubicBezTo>
                  <a:cubicBezTo>
                    <a:pt x="490718" y="212552"/>
                    <a:pt x="479184" y="228779"/>
                    <a:pt x="462153" y="236220"/>
                  </a:cubicBezTo>
                  <a:close/>
                </a:path>
              </a:pathLst>
            </a:custGeom>
            <a:solidFill>
              <a:srgbClr val="D1D3D4"/>
            </a:solidFill>
            <a:ln w="9525" cap="flat">
              <a:noFill/>
              <a:prstDash val="solid"/>
              <a:miter/>
            </a:ln>
          </p:spPr>
          <p:txBody>
            <a:bodyPr rtlCol="0" anchor="ctr"/>
            <a:lstStyle/>
            <a:p>
              <a:endParaRPr lang="fr-FR" sz="1800"/>
            </a:p>
          </p:txBody>
        </p:sp>
        <p:sp>
          <p:nvSpPr>
            <p:cNvPr id="12" name="Freeform: Shape 39">
              <a:extLst>
                <a:ext uri="{FF2B5EF4-FFF2-40B4-BE49-F238E27FC236}">
                  <a16:creationId xmlns:a16="http://schemas.microsoft.com/office/drawing/2014/main" id="{98E0E8B9-B627-D3F2-4187-C9C3C96F17D9}"/>
                </a:ext>
              </a:extLst>
            </p:cNvPr>
            <p:cNvSpPr/>
            <p:nvPr/>
          </p:nvSpPr>
          <p:spPr>
            <a:xfrm>
              <a:off x="6107810" y="2516695"/>
              <a:ext cx="704850" cy="581025"/>
            </a:xfrm>
            <a:custGeom>
              <a:avLst/>
              <a:gdLst>
                <a:gd name="connsiteX0" fmla="*/ 0 w 704850"/>
                <a:gd name="connsiteY0" fmla="*/ 588169 h 581025"/>
                <a:gd name="connsiteX1" fmla="*/ 706755 w 704850"/>
                <a:gd name="connsiteY1" fmla="*/ 293656 h 581025"/>
                <a:gd name="connsiteX2" fmla="*/ 0 w 704850"/>
                <a:gd name="connsiteY2" fmla="*/ 0 h 581025"/>
                <a:gd name="connsiteX3" fmla="*/ 0 w 704850"/>
                <a:gd name="connsiteY3" fmla="*/ 588169 h 581025"/>
              </a:gdLst>
              <a:ahLst/>
              <a:cxnLst>
                <a:cxn ang="0">
                  <a:pos x="connsiteX0" y="connsiteY0"/>
                </a:cxn>
                <a:cxn ang="0">
                  <a:pos x="connsiteX1" y="connsiteY1"/>
                </a:cxn>
                <a:cxn ang="0">
                  <a:pos x="connsiteX2" y="connsiteY2"/>
                </a:cxn>
                <a:cxn ang="0">
                  <a:pos x="connsiteX3" y="connsiteY3"/>
                </a:cxn>
              </a:cxnLst>
              <a:rect l="l" t="t" r="r" b="b"/>
              <a:pathLst>
                <a:path w="704850" h="581025">
                  <a:moveTo>
                    <a:pt x="0" y="588169"/>
                  </a:moveTo>
                  <a:lnTo>
                    <a:pt x="706755" y="293656"/>
                  </a:lnTo>
                  <a:lnTo>
                    <a:pt x="0" y="0"/>
                  </a:lnTo>
                  <a:lnTo>
                    <a:pt x="0" y="588169"/>
                  </a:lnTo>
                  <a:close/>
                </a:path>
              </a:pathLst>
            </a:custGeom>
            <a:solidFill>
              <a:srgbClr val="DCDDDE"/>
            </a:solidFill>
            <a:ln w="9525" cap="flat">
              <a:noFill/>
              <a:prstDash val="solid"/>
              <a:miter/>
            </a:ln>
          </p:spPr>
          <p:txBody>
            <a:bodyPr rtlCol="0" anchor="ctr"/>
            <a:lstStyle/>
            <a:p>
              <a:endParaRPr lang="fr-FR" sz="1800"/>
            </a:p>
          </p:txBody>
        </p:sp>
        <p:sp>
          <p:nvSpPr>
            <p:cNvPr id="13" name="Freeform: Shape 40">
              <a:extLst>
                <a:ext uri="{FF2B5EF4-FFF2-40B4-BE49-F238E27FC236}">
                  <a16:creationId xmlns:a16="http://schemas.microsoft.com/office/drawing/2014/main" id="{D6FA1908-38F7-1CFB-BED8-A08D6F35BED4}"/>
                </a:ext>
              </a:extLst>
            </p:cNvPr>
            <p:cNvSpPr/>
            <p:nvPr/>
          </p:nvSpPr>
          <p:spPr>
            <a:xfrm>
              <a:off x="6107810" y="2810351"/>
              <a:ext cx="704850" cy="1333500"/>
            </a:xfrm>
            <a:custGeom>
              <a:avLst/>
              <a:gdLst>
                <a:gd name="connsiteX0" fmla="*/ 0 w 704850"/>
                <a:gd name="connsiteY0" fmla="*/ 294513 h 1333500"/>
                <a:gd name="connsiteX1" fmla="*/ 706755 w 704850"/>
                <a:gd name="connsiteY1" fmla="*/ 0 h 1333500"/>
                <a:gd name="connsiteX2" fmla="*/ 706755 w 704850"/>
                <a:gd name="connsiteY2" fmla="*/ 1044607 h 1333500"/>
                <a:gd name="connsiteX3" fmla="*/ 0 w 704850"/>
                <a:gd name="connsiteY3" fmla="*/ 1338358 h 1333500"/>
                <a:gd name="connsiteX4" fmla="*/ 0 w 704850"/>
                <a:gd name="connsiteY4" fmla="*/ 294513 h 133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1333500">
                  <a:moveTo>
                    <a:pt x="0" y="294513"/>
                  </a:moveTo>
                  <a:lnTo>
                    <a:pt x="706755" y="0"/>
                  </a:lnTo>
                  <a:lnTo>
                    <a:pt x="706755" y="1044607"/>
                  </a:lnTo>
                  <a:lnTo>
                    <a:pt x="0" y="1338358"/>
                  </a:lnTo>
                  <a:lnTo>
                    <a:pt x="0" y="294513"/>
                  </a:lnTo>
                  <a:close/>
                </a:path>
              </a:pathLst>
            </a:custGeom>
            <a:solidFill>
              <a:schemeClr val="accent1">
                <a:lumMod val="75000"/>
              </a:schemeClr>
            </a:solidFill>
            <a:ln w="9525" cap="flat">
              <a:noFill/>
              <a:prstDash val="solid"/>
              <a:miter/>
            </a:ln>
          </p:spPr>
          <p:txBody>
            <a:bodyPr rtlCol="0" anchor="ctr"/>
            <a:lstStyle/>
            <a:p>
              <a:endParaRPr lang="fr-FR" sz="1800"/>
            </a:p>
          </p:txBody>
        </p:sp>
        <p:sp>
          <p:nvSpPr>
            <p:cNvPr id="14" name="Freeform: Shape 48">
              <a:extLst>
                <a:ext uri="{FF2B5EF4-FFF2-40B4-BE49-F238E27FC236}">
                  <a16:creationId xmlns:a16="http://schemas.microsoft.com/office/drawing/2014/main" id="{AA81B462-0E04-810B-13D1-E8B6AAAD60C1}"/>
                </a:ext>
              </a:extLst>
            </p:cNvPr>
            <p:cNvSpPr/>
            <p:nvPr/>
          </p:nvSpPr>
          <p:spPr>
            <a:xfrm>
              <a:off x="6107811" y="3105150"/>
              <a:ext cx="9525" cy="1038225"/>
            </a:xfrm>
            <a:custGeom>
              <a:avLst/>
              <a:gdLst>
                <a:gd name="connsiteX0" fmla="*/ 0 w 9525"/>
                <a:gd name="connsiteY0" fmla="*/ 0 h 1038225"/>
                <a:gd name="connsiteX1" fmla="*/ 11716 w 9525"/>
                <a:gd name="connsiteY1" fmla="*/ 0 h 1038225"/>
                <a:gd name="connsiteX2" fmla="*/ 11716 w 9525"/>
                <a:gd name="connsiteY2" fmla="*/ 1038225 h 1038225"/>
                <a:gd name="connsiteX3" fmla="*/ 0 w 9525"/>
                <a:gd name="connsiteY3" fmla="*/ 1038225 h 1038225"/>
              </a:gdLst>
              <a:ahLst/>
              <a:cxnLst>
                <a:cxn ang="0">
                  <a:pos x="connsiteX0" y="connsiteY0"/>
                </a:cxn>
                <a:cxn ang="0">
                  <a:pos x="connsiteX1" y="connsiteY1"/>
                </a:cxn>
                <a:cxn ang="0">
                  <a:pos x="connsiteX2" y="connsiteY2"/>
                </a:cxn>
                <a:cxn ang="0">
                  <a:pos x="connsiteX3" y="connsiteY3"/>
                </a:cxn>
              </a:cxnLst>
              <a:rect l="l" t="t" r="r" b="b"/>
              <a:pathLst>
                <a:path w="9525" h="1038225">
                  <a:moveTo>
                    <a:pt x="0" y="0"/>
                  </a:moveTo>
                  <a:lnTo>
                    <a:pt x="11716" y="0"/>
                  </a:lnTo>
                  <a:lnTo>
                    <a:pt x="11716" y="1038225"/>
                  </a:lnTo>
                  <a:lnTo>
                    <a:pt x="0" y="1038225"/>
                  </a:lnTo>
                  <a:close/>
                </a:path>
              </a:pathLst>
            </a:custGeom>
            <a:solidFill>
              <a:srgbClr val="FFFFFF">
                <a:alpha val="20000"/>
              </a:srgbClr>
            </a:solidFill>
            <a:ln w="9525" cap="flat">
              <a:noFill/>
              <a:prstDash val="solid"/>
              <a:miter/>
            </a:ln>
          </p:spPr>
          <p:txBody>
            <a:bodyPr rtlCol="0" anchor="ctr"/>
            <a:lstStyle/>
            <a:p>
              <a:endParaRPr lang="fr-FR" sz="1800"/>
            </a:p>
          </p:txBody>
        </p:sp>
        <p:sp>
          <p:nvSpPr>
            <p:cNvPr id="15" name="Freeform: Shape 49">
              <a:extLst>
                <a:ext uri="{FF2B5EF4-FFF2-40B4-BE49-F238E27FC236}">
                  <a16:creationId xmlns:a16="http://schemas.microsoft.com/office/drawing/2014/main" id="{CA5C6FC4-CDAD-0C33-4FD3-B66007153D83}"/>
                </a:ext>
              </a:extLst>
            </p:cNvPr>
            <p:cNvSpPr/>
            <p:nvPr/>
          </p:nvSpPr>
          <p:spPr>
            <a:xfrm>
              <a:off x="5401151" y="2815685"/>
              <a:ext cx="28575" cy="1047750"/>
            </a:xfrm>
            <a:custGeom>
              <a:avLst/>
              <a:gdLst>
                <a:gd name="connsiteX0" fmla="*/ 0 w 28575"/>
                <a:gd name="connsiteY0" fmla="*/ 1039273 h 1047750"/>
                <a:gd name="connsiteX1" fmla="*/ 31052 w 28575"/>
                <a:gd name="connsiteY1" fmla="*/ 1051846 h 1047750"/>
                <a:gd name="connsiteX2" fmla="*/ 31052 w 28575"/>
                <a:gd name="connsiteY2" fmla="*/ 12478 h 1047750"/>
                <a:gd name="connsiteX3" fmla="*/ 0 w 28575"/>
                <a:gd name="connsiteY3" fmla="*/ 0 h 1047750"/>
                <a:gd name="connsiteX4" fmla="*/ 0 w 28575"/>
                <a:gd name="connsiteY4" fmla="*/ 1039273 h 1047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047750">
                  <a:moveTo>
                    <a:pt x="0" y="1039273"/>
                  </a:moveTo>
                  <a:lnTo>
                    <a:pt x="31052" y="1051846"/>
                  </a:lnTo>
                  <a:lnTo>
                    <a:pt x="31052" y="12478"/>
                  </a:lnTo>
                  <a:lnTo>
                    <a:pt x="0" y="0"/>
                  </a:lnTo>
                  <a:lnTo>
                    <a:pt x="0" y="1039273"/>
                  </a:lnTo>
                  <a:close/>
                </a:path>
              </a:pathLst>
            </a:custGeom>
            <a:solidFill>
              <a:srgbClr val="FFFFFF">
                <a:alpha val="30000"/>
              </a:srgbClr>
            </a:solidFill>
            <a:ln w="9525" cap="flat">
              <a:noFill/>
              <a:prstDash val="solid"/>
              <a:miter/>
            </a:ln>
          </p:spPr>
          <p:txBody>
            <a:bodyPr rtlCol="0" anchor="ctr"/>
            <a:lstStyle/>
            <a:p>
              <a:endParaRPr lang="fr-FR" sz="1800"/>
            </a:p>
          </p:txBody>
        </p:sp>
        <p:sp>
          <p:nvSpPr>
            <p:cNvPr id="16" name="Freeform: Shape 51">
              <a:extLst>
                <a:ext uri="{FF2B5EF4-FFF2-40B4-BE49-F238E27FC236}">
                  <a16:creationId xmlns:a16="http://schemas.microsoft.com/office/drawing/2014/main" id="{6AABA367-4A3B-0E9E-BFD6-0CEFC2A4DC0E}"/>
                </a:ext>
              </a:extLst>
            </p:cNvPr>
            <p:cNvSpPr/>
            <p:nvPr/>
          </p:nvSpPr>
          <p:spPr>
            <a:xfrm>
              <a:off x="5243512" y="2905601"/>
              <a:ext cx="857250" cy="495300"/>
            </a:xfrm>
            <a:custGeom>
              <a:avLst/>
              <a:gdLst>
                <a:gd name="connsiteX0" fmla="*/ 864299 w 857250"/>
                <a:gd name="connsiteY0" fmla="*/ 199263 h 495300"/>
                <a:gd name="connsiteX1" fmla="*/ 157639 w 857250"/>
                <a:gd name="connsiteY1" fmla="*/ 0 h 495300"/>
                <a:gd name="connsiteX2" fmla="*/ 0 w 857250"/>
                <a:gd name="connsiteY2" fmla="*/ 206883 h 495300"/>
                <a:gd name="connsiteX3" fmla="*/ 620935 w 857250"/>
                <a:gd name="connsiteY3" fmla="*/ 500634 h 495300"/>
                <a:gd name="connsiteX4" fmla="*/ 864299 w 857250"/>
                <a:gd name="connsiteY4" fmla="*/ 199263 h 495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0" h="495300">
                  <a:moveTo>
                    <a:pt x="864299" y="199263"/>
                  </a:moveTo>
                  <a:lnTo>
                    <a:pt x="157639" y="0"/>
                  </a:lnTo>
                  <a:lnTo>
                    <a:pt x="0" y="206883"/>
                  </a:lnTo>
                  <a:lnTo>
                    <a:pt x="620935" y="500634"/>
                  </a:lnTo>
                  <a:lnTo>
                    <a:pt x="864299" y="199263"/>
                  </a:lnTo>
                  <a:close/>
                </a:path>
              </a:pathLst>
            </a:custGeom>
            <a:solidFill>
              <a:srgbClr val="E6E7E8"/>
            </a:solidFill>
            <a:ln w="9525" cap="flat">
              <a:noFill/>
              <a:prstDash val="solid"/>
              <a:miter/>
            </a:ln>
          </p:spPr>
          <p:txBody>
            <a:bodyPr rtlCol="0" anchor="ctr"/>
            <a:lstStyle/>
            <a:p>
              <a:endParaRPr lang="fr-FR" sz="1800"/>
            </a:p>
          </p:txBody>
        </p:sp>
        <p:sp>
          <p:nvSpPr>
            <p:cNvPr id="17" name="Freeform: Shape 52">
              <a:extLst>
                <a:ext uri="{FF2B5EF4-FFF2-40B4-BE49-F238E27FC236}">
                  <a16:creationId xmlns:a16="http://schemas.microsoft.com/office/drawing/2014/main" id="{1A4D03C7-1A41-9896-C066-E4301C6FAD88}"/>
                </a:ext>
              </a:extLst>
            </p:cNvPr>
            <p:cNvSpPr/>
            <p:nvPr/>
          </p:nvSpPr>
          <p:spPr>
            <a:xfrm>
              <a:off x="5157787" y="2810351"/>
              <a:ext cx="942975" cy="590550"/>
            </a:xfrm>
            <a:custGeom>
              <a:avLst/>
              <a:gdLst>
                <a:gd name="connsiteX0" fmla="*/ 950024 w 942975"/>
                <a:gd name="connsiteY0" fmla="*/ 294513 h 590550"/>
                <a:gd name="connsiteX1" fmla="*/ 243364 w 942975"/>
                <a:gd name="connsiteY1" fmla="*/ 0 h 590550"/>
                <a:gd name="connsiteX2" fmla="*/ 0 w 942975"/>
                <a:gd name="connsiteY2" fmla="*/ 302133 h 590550"/>
                <a:gd name="connsiteX3" fmla="*/ 706660 w 942975"/>
                <a:gd name="connsiteY3" fmla="*/ 595884 h 590550"/>
                <a:gd name="connsiteX4" fmla="*/ 950024 w 942975"/>
                <a:gd name="connsiteY4" fmla="*/ 294513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950024" y="294513"/>
                  </a:moveTo>
                  <a:lnTo>
                    <a:pt x="243364" y="0"/>
                  </a:lnTo>
                  <a:lnTo>
                    <a:pt x="0" y="302133"/>
                  </a:lnTo>
                  <a:lnTo>
                    <a:pt x="706660" y="595884"/>
                  </a:lnTo>
                  <a:lnTo>
                    <a:pt x="950024" y="294513"/>
                  </a:lnTo>
                  <a:close/>
                </a:path>
              </a:pathLst>
            </a:custGeom>
            <a:solidFill>
              <a:srgbClr val="E6E7E8"/>
            </a:solidFill>
            <a:ln w="9525" cap="flat">
              <a:noFill/>
              <a:prstDash val="solid"/>
              <a:miter/>
            </a:ln>
            <a:effectLst>
              <a:outerShdw blurRad="50800" dist="38100" dir="8100000" algn="tr" rotWithShape="0">
                <a:prstClr val="black">
                  <a:alpha val="40000"/>
                </a:prstClr>
              </a:outerShdw>
            </a:effectLst>
          </p:spPr>
          <p:txBody>
            <a:bodyPr rtlCol="0" anchor="ctr"/>
            <a:lstStyle/>
            <a:p>
              <a:endParaRPr lang="fr-FR" sz="1800"/>
            </a:p>
          </p:txBody>
        </p:sp>
        <p:sp>
          <p:nvSpPr>
            <p:cNvPr id="18" name="Freeform: Shape 53">
              <a:extLst>
                <a:ext uri="{FF2B5EF4-FFF2-40B4-BE49-F238E27FC236}">
                  <a16:creationId xmlns:a16="http://schemas.microsoft.com/office/drawing/2014/main" id="{3F6DA1F9-5CCB-ACAE-666B-703979267314}"/>
                </a:ext>
              </a:extLst>
            </p:cNvPr>
            <p:cNvSpPr/>
            <p:nvPr/>
          </p:nvSpPr>
          <p:spPr>
            <a:xfrm>
              <a:off x="5394959" y="2810351"/>
              <a:ext cx="704850" cy="304800"/>
            </a:xfrm>
            <a:custGeom>
              <a:avLst/>
              <a:gdLst>
                <a:gd name="connsiteX0" fmla="*/ 6191 w 704850"/>
                <a:gd name="connsiteY0" fmla="*/ 0 h 304800"/>
                <a:gd name="connsiteX1" fmla="*/ 0 w 704850"/>
                <a:gd name="connsiteY1" fmla="*/ 10858 h 304800"/>
                <a:gd name="connsiteX2" fmla="*/ 706088 w 704850"/>
                <a:gd name="connsiteY2" fmla="*/ 306038 h 304800"/>
                <a:gd name="connsiteX3" fmla="*/ 712851 w 704850"/>
                <a:gd name="connsiteY3" fmla="*/ 294513 h 304800"/>
                <a:gd name="connsiteX4" fmla="*/ 6191 w 704850"/>
                <a:gd name="connsiteY4" fmla="*/ 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6191" y="0"/>
                  </a:moveTo>
                  <a:lnTo>
                    <a:pt x="0" y="10858"/>
                  </a:lnTo>
                  <a:lnTo>
                    <a:pt x="706088" y="306038"/>
                  </a:lnTo>
                  <a:lnTo>
                    <a:pt x="712851" y="294513"/>
                  </a:lnTo>
                  <a:lnTo>
                    <a:pt x="6191" y="0"/>
                  </a:lnTo>
                  <a:close/>
                </a:path>
              </a:pathLst>
            </a:custGeom>
            <a:solidFill>
              <a:srgbClr val="FFFFFF"/>
            </a:solidFill>
            <a:ln w="9525" cap="flat">
              <a:noFill/>
              <a:prstDash val="solid"/>
              <a:miter/>
            </a:ln>
          </p:spPr>
          <p:txBody>
            <a:bodyPr rtlCol="0" anchor="ctr"/>
            <a:lstStyle/>
            <a:p>
              <a:endParaRPr lang="fr-FR" sz="1800"/>
            </a:p>
          </p:txBody>
        </p:sp>
        <p:sp>
          <p:nvSpPr>
            <p:cNvPr id="19" name="Freeform: Shape 56">
              <a:extLst>
                <a:ext uri="{FF2B5EF4-FFF2-40B4-BE49-F238E27FC236}">
                  <a16:creationId xmlns:a16="http://schemas.microsoft.com/office/drawing/2014/main" id="{0637E4BC-1A2C-92F8-9DA8-C795299179EA}"/>
                </a:ext>
              </a:extLst>
            </p:cNvPr>
            <p:cNvSpPr/>
            <p:nvPr/>
          </p:nvSpPr>
          <p:spPr>
            <a:xfrm>
              <a:off x="6107810" y="2905601"/>
              <a:ext cx="838200" cy="485775"/>
            </a:xfrm>
            <a:custGeom>
              <a:avLst/>
              <a:gdLst>
                <a:gd name="connsiteX0" fmla="*/ 0 w 838200"/>
                <a:gd name="connsiteY0" fmla="*/ 199263 h 485775"/>
                <a:gd name="connsiteX1" fmla="*/ 611505 w 838200"/>
                <a:gd name="connsiteY1" fmla="*/ 0 h 485775"/>
                <a:gd name="connsiteX2" fmla="*/ 838200 w 838200"/>
                <a:gd name="connsiteY2" fmla="*/ 198692 h 485775"/>
                <a:gd name="connsiteX3" fmla="*/ 243364 w 838200"/>
                <a:gd name="connsiteY3" fmla="*/ 491109 h 485775"/>
                <a:gd name="connsiteX4" fmla="*/ 0 w 838200"/>
                <a:gd name="connsiteY4" fmla="*/ 199263 h 485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200" h="485775">
                  <a:moveTo>
                    <a:pt x="0" y="199263"/>
                  </a:moveTo>
                  <a:lnTo>
                    <a:pt x="611505" y="0"/>
                  </a:lnTo>
                  <a:lnTo>
                    <a:pt x="838200" y="198692"/>
                  </a:lnTo>
                  <a:lnTo>
                    <a:pt x="243364" y="491109"/>
                  </a:lnTo>
                  <a:lnTo>
                    <a:pt x="0" y="199263"/>
                  </a:lnTo>
                  <a:close/>
                </a:path>
              </a:pathLst>
            </a:custGeom>
            <a:solidFill>
              <a:srgbClr val="E6E7E8"/>
            </a:solidFill>
            <a:ln w="9525" cap="flat">
              <a:noFill/>
              <a:prstDash val="solid"/>
              <a:miter/>
            </a:ln>
          </p:spPr>
          <p:txBody>
            <a:bodyPr rtlCol="0" anchor="ctr"/>
            <a:lstStyle/>
            <a:p>
              <a:endParaRPr lang="fr-FR" sz="1800"/>
            </a:p>
          </p:txBody>
        </p:sp>
        <p:sp>
          <p:nvSpPr>
            <p:cNvPr id="20" name="Freeform: Shape 57">
              <a:extLst>
                <a:ext uri="{FF2B5EF4-FFF2-40B4-BE49-F238E27FC236}">
                  <a16:creationId xmlns:a16="http://schemas.microsoft.com/office/drawing/2014/main" id="{BC3F6B4A-B4B8-2E24-CA06-0DC593062D39}"/>
                </a:ext>
              </a:extLst>
            </p:cNvPr>
            <p:cNvSpPr/>
            <p:nvPr/>
          </p:nvSpPr>
          <p:spPr>
            <a:xfrm>
              <a:off x="6107810" y="2810351"/>
              <a:ext cx="942975" cy="590550"/>
            </a:xfrm>
            <a:custGeom>
              <a:avLst/>
              <a:gdLst>
                <a:gd name="connsiteX0" fmla="*/ 0 w 942975"/>
                <a:gd name="connsiteY0" fmla="*/ 294513 h 590550"/>
                <a:gd name="connsiteX1" fmla="*/ 706755 w 942975"/>
                <a:gd name="connsiteY1" fmla="*/ 0 h 590550"/>
                <a:gd name="connsiteX2" fmla="*/ 950024 w 942975"/>
                <a:gd name="connsiteY2" fmla="*/ 302133 h 590550"/>
                <a:gd name="connsiteX3" fmla="*/ 243364 w 942975"/>
                <a:gd name="connsiteY3" fmla="*/ 595884 h 590550"/>
                <a:gd name="connsiteX4" fmla="*/ 0 w 942975"/>
                <a:gd name="connsiteY4" fmla="*/ 294513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0" y="294513"/>
                  </a:moveTo>
                  <a:lnTo>
                    <a:pt x="706755" y="0"/>
                  </a:lnTo>
                  <a:lnTo>
                    <a:pt x="950024" y="302133"/>
                  </a:lnTo>
                  <a:lnTo>
                    <a:pt x="243364" y="595884"/>
                  </a:lnTo>
                  <a:lnTo>
                    <a:pt x="0" y="294513"/>
                  </a:lnTo>
                  <a:close/>
                </a:path>
              </a:pathLst>
            </a:custGeom>
            <a:solidFill>
              <a:srgbClr val="E6E7E8"/>
            </a:solidFill>
            <a:ln w="9525" cap="flat">
              <a:noFill/>
              <a:prstDash val="solid"/>
              <a:miter/>
            </a:ln>
            <a:effectLst>
              <a:outerShdw blurRad="50800" dist="38100" dir="2700000" algn="tl" rotWithShape="0">
                <a:prstClr val="black">
                  <a:alpha val="40000"/>
                </a:prstClr>
              </a:outerShdw>
            </a:effectLst>
          </p:spPr>
          <p:txBody>
            <a:bodyPr rtlCol="0" anchor="ctr"/>
            <a:lstStyle/>
            <a:p>
              <a:endParaRPr lang="fr-FR" sz="1800"/>
            </a:p>
          </p:txBody>
        </p:sp>
        <p:sp>
          <p:nvSpPr>
            <p:cNvPr id="21" name="Freeform: Shape 58">
              <a:extLst>
                <a:ext uri="{FF2B5EF4-FFF2-40B4-BE49-F238E27FC236}">
                  <a16:creationId xmlns:a16="http://schemas.microsoft.com/office/drawing/2014/main" id="{639ACEEB-3813-0DE3-6681-D906DF02F5A4}"/>
                </a:ext>
              </a:extLst>
            </p:cNvPr>
            <p:cNvSpPr/>
            <p:nvPr/>
          </p:nvSpPr>
          <p:spPr>
            <a:xfrm>
              <a:off x="6107810" y="2810351"/>
              <a:ext cx="704850" cy="304800"/>
            </a:xfrm>
            <a:custGeom>
              <a:avLst/>
              <a:gdLst>
                <a:gd name="connsiteX0" fmla="*/ 706755 w 704850"/>
                <a:gd name="connsiteY0" fmla="*/ 0 h 304800"/>
                <a:gd name="connsiteX1" fmla="*/ 712851 w 704850"/>
                <a:gd name="connsiteY1" fmla="*/ 10858 h 304800"/>
                <a:gd name="connsiteX2" fmla="*/ 6763 w 704850"/>
                <a:gd name="connsiteY2" fmla="*/ 306038 h 304800"/>
                <a:gd name="connsiteX3" fmla="*/ 0 w 704850"/>
                <a:gd name="connsiteY3" fmla="*/ 294513 h 304800"/>
                <a:gd name="connsiteX4" fmla="*/ 706755 w 704850"/>
                <a:gd name="connsiteY4" fmla="*/ 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706755" y="0"/>
                  </a:moveTo>
                  <a:lnTo>
                    <a:pt x="712851" y="10858"/>
                  </a:lnTo>
                  <a:lnTo>
                    <a:pt x="6763" y="306038"/>
                  </a:lnTo>
                  <a:lnTo>
                    <a:pt x="0" y="294513"/>
                  </a:lnTo>
                  <a:lnTo>
                    <a:pt x="706755" y="0"/>
                  </a:lnTo>
                  <a:close/>
                </a:path>
              </a:pathLst>
            </a:custGeom>
            <a:solidFill>
              <a:srgbClr val="FFFFFF"/>
            </a:solidFill>
            <a:ln w="9525" cap="flat">
              <a:noFill/>
              <a:prstDash val="solid"/>
              <a:miter/>
            </a:ln>
          </p:spPr>
          <p:txBody>
            <a:bodyPr rtlCol="0" anchor="ctr"/>
            <a:lstStyle/>
            <a:p>
              <a:endParaRPr lang="fr-FR" sz="1800"/>
            </a:p>
          </p:txBody>
        </p:sp>
      </p:grpSp>
      <p:grpSp>
        <p:nvGrpSpPr>
          <p:cNvPr id="40" name="Group 63 - 1">
            <a:extLst>
              <a:ext uri="{FF2B5EF4-FFF2-40B4-BE49-F238E27FC236}">
                <a16:creationId xmlns:a16="http://schemas.microsoft.com/office/drawing/2014/main" id="{037D1C29-38C1-36F8-F057-EDC9BCD35068}"/>
              </a:ext>
            </a:extLst>
          </p:cNvPr>
          <p:cNvGrpSpPr/>
          <p:nvPr/>
        </p:nvGrpSpPr>
        <p:grpSpPr>
          <a:xfrm>
            <a:off x="4398544" y="859174"/>
            <a:ext cx="658144" cy="566150"/>
            <a:chOff x="5157787" y="2214562"/>
            <a:chExt cx="1892998" cy="1929289"/>
          </a:xfrm>
        </p:grpSpPr>
        <p:sp>
          <p:nvSpPr>
            <p:cNvPr id="24" name="Freeform: Shape 5">
              <a:extLst>
                <a:ext uri="{FF2B5EF4-FFF2-40B4-BE49-F238E27FC236}">
                  <a16:creationId xmlns:a16="http://schemas.microsoft.com/office/drawing/2014/main" id="{C67707EE-104E-FF14-3B95-02F20B1B0E15}"/>
                </a:ext>
              </a:extLst>
            </p:cNvPr>
            <p:cNvSpPr/>
            <p:nvPr/>
          </p:nvSpPr>
          <p:spPr>
            <a:xfrm>
              <a:off x="5157787" y="2214562"/>
              <a:ext cx="942975" cy="590550"/>
            </a:xfrm>
            <a:custGeom>
              <a:avLst/>
              <a:gdLst>
                <a:gd name="connsiteX0" fmla="*/ 950024 w 942975"/>
                <a:gd name="connsiteY0" fmla="*/ 301276 h 590550"/>
                <a:gd name="connsiteX1" fmla="*/ 243364 w 942975"/>
                <a:gd name="connsiteY1" fmla="*/ 595789 h 590550"/>
                <a:gd name="connsiteX2" fmla="*/ 0 w 942975"/>
                <a:gd name="connsiteY2" fmla="*/ 293751 h 590550"/>
                <a:gd name="connsiteX3" fmla="*/ 706660 w 942975"/>
                <a:gd name="connsiteY3" fmla="*/ 0 h 590550"/>
                <a:gd name="connsiteX4" fmla="*/ 950024 w 942975"/>
                <a:gd name="connsiteY4" fmla="*/ 30127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950024" y="301276"/>
                  </a:moveTo>
                  <a:lnTo>
                    <a:pt x="243364" y="595789"/>
                  </a:lnTo>
                  <a:lnTo>
                    <a:pt x="0" y="293751"/>
                  </a:lnTo>
                  <a:lnTo>
                    <a:pt x="706660" y="0"/>
                  </a:lnTo>
                  <a:lnTo>
                    <a:pt x="950024" y="301276"/>
                  </a:lnTo>
                  <a:close/>
                </a:path>
              </a:pathLst>
            </a:custGeom>
            <a:solidFill>
              <a:srgbClr val="E6E7E8"/>
            </a:solidFill>
            <a:ln w="9525" cap="flat">
              <a:noFill/>
              <a:prstDash val="solid"/>
              <a:miter/>
            </a:ln>
          </p:spPr>
          <p:txBody>
            <a:bodyPr rtlCol="0" anchor="ctr"/>
            <a:lstStyle/>
            <a:p>
              <a:endParaRPr lang="fr-FR" sz="1800"/>
            </a:p>
          </p:txBody>
        </p:sp>
        <p:sp>
          <p:nvSpPr>
            <p:cNvPr id="25" name="Freeform: Shape 16">
              <a:extLst>
                <a:ext uri="{FF2B5EF4-FFF2-40B4-BE49-F238E27FC236}">
                  <a16:creationId xmlns:a16="http://schemas.microsoft.com/office/drawing/2014/main" id="{0CCB4389-2FFD-B020-0F04-3FEEA8C02CBF}"/>
                </a:ext>
              </a:extLst>
            </p:cNvPr>
            <p:cNvSpPr/>
            <p:nvPr/>
          </p:nvSpPr>
          <p:spPr>
            <a:xfrm>
              <a:off x="5394959" y="2504408"/>
              <a:ext cx="704850" cy="304800"/>
            </a:xfrm>
            <a:custGeom>
              <a:avLst/>
              <a:gdLst>
                <a:gd name="connsiteX0" fmla="*/ 6191 w 704850"/>
                <a:gd name="connsiteY0" fmla="*/ 305943 h 304800"/>
                <a:gd name="connsiteX1" fmla="*/ 0 w 704850"/>
                <a:gd name="connsiteY1" fmla="*/ 295180 h 304800"/>
                <a:gd name="connsiteX2" fmla="*/ 706088 w 704850"/>
                <a:gd name="connsiteY2" fmla="*/ 0 h 304800"/>
                <a:gd name="connsiteX3" fmla="*/ 712851 w 704850"/>
                <a:gd name="connsiteY3" fmla="*/ 11430 h 304800"/>
                <a:gd name="connsiteX4" fmla="*/ 6191 w 704850"/>
                <a:gd name="connsiteY4" fmla="*/ 305943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6191" y="305943"/>
                  </a:moveTo>
                  <a:lnTo>
                    <a:pt x="0" y="295180"/>
                  </a:lnTo>
                  <a:lnTo>
                    <a:pt x="706088" y="0"/>
                  </a:lnTo>
                  <a:lnTo>
                    <a:pt x="712851" y="11430"/>
                  </a:lnTo>
                  <a:lnTo>
                    <a:pt x="6191" y="305943"/>
                  </a:lnTo>
                  <a:close/>
                </a:path>
              </a:pathLst>
            </a:custGeom>
            <a:solidFill>
              <a:srgbClr val="FFFFFF"/>
            </a:solidFill>
            <a:ln w="9525" cap="flat">
              <a:noFill/>
              <a:prstDash val="solid"/>
              <a:miter/>
            </a:ln>
          </p:spPr>
          <p:txBody>
            <a:bodyPr rtlCol="0" anchor="ctr"/>
            <a:lstStyle/>
            <a:p>
              <a:endParaRPr lang="fr-FR" sz="1800"/>
            </a:p>
          </p:txBody>
        </p:sp>
        <p:sp>
          <p:nvSpPr>
            <p:cNvPr id="26" name="Freeform: Shape 28">
              <a:extLst>
                <a:ext uri="{FF2B5EF4-FFF2-40B4-BE49-F238E27FC236}">
                  <a16:creationId xmlns:a16="http://schemas.microsoft.com/office/drawing/2014/main" id="{70FE3982-0321-D58F-55BD-072F58109D96}"/>
                </a:ext>
              </a:extLst>
            </p:cNvPr>
            <p:cNvSpPr/>
            <p:nvPr/>
          </p:nvSpPr>
          <p:spPr>
            <a:xfrm>
              <a:off x="6107810" y="2214562"/>
              <a:ext cx="942975" cy="590550"/>
            </a:xfrm>
            <a:custGeom>
              <a:avLst/>
              <a:gdLst>
                <a:gd name="connsiteX0" fmla="*/ 0 w 942975"/>
                <a:gd name="connsiteY0" fmla="*/ 301276 h 590550"/>
                <a:gd name="connsiteX1" fmla="*/ 706755 w 942975"/>
                <a:gd name="connsiteY1" fmla="*/ 595789 h 590550"/>
                <a:gd name="connsiteX2" fmla="*/ 950024 w 942975"/>
                <a:gd name="connsiteY2" fmla="*/ 293751 h 590550"/>
                <a:gd name="connsiteX3" fmla="*/ 243364 w 942975"/>
                <a:gd name="connsiteY3" fmla="*/ 0 h 590550"/>
                <a:gd name="connsiteX4" fmla="*/ 0 w 942975"/>
                <a:gd name="connsiteY4" fmla="*/ 30127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0" y="301276"/>
                  </a:moveTo>
                  <a:lnTo>
                    <a:pt x="706755" y="595789"/>
                  </a:lnTo>
                  <a:lnTo>
                    <a:pt x="950024" y="293751"/>
                  </a:lnTo>
                  <a:lnTo>
                    <a:pt x="243364" y="0"/>
                  </a:lnTo>
                  <a:lnTo>
                    <a:pt x="0" y="301276"/>
                  </a:lnTo>
                  <a:close/>
                </a:path>
              </a:pathLst>
            </a:custGeom>
            <a:solidFill>
              <a:srgbClr val="E6E7E8"/>
            </a:solidFill>
            <a:ln w="9525" cap="flat">
              <a:noFill/>
              <a:prstDash val="solid"/>
              <a:miter/>
            </a:ln>
          </p:spPr>
          <p:txBody>
            <a:bodyPr rtlCol="0" anchor="ctr"/>
            <a:lstStyle/>
            <a:p>
              <a:endParaRPr lang="fr-FR" sz="1800"/>
            </a:p>
          </p:txBody>
        </p:sp>
        <p:sp>
          <p:nvSpPr>
            <p:cNvPr id="27" name="Freeform: Shape 29">
              <a:extLst>
                <a:ext uri="{FF2B5EF4-FFF2-40B4-BE49-F238E27FC236}">
                  <a16:creationId xmlns:a16="http://schemas.microsoft.com/office/drawing/2014/main" id="{2D13B8F2-972B-A9D4-3DFB-BD5ABAA48738}"/>
                </a:ext>
              </a:extLst>
            </p:cNvPr>
            <p:cNvSpPr/>
            <p:nvPr/>
          </p:nvSpPr>
          <p:spPr>
            <a:xfrm>
              <a:off x="6107810" y="2504408"/>
              <a:ext cx="704850" cy="304800"/>
            </a:xfrm>
            <a:custGeom>
              <a:avLst/>
              <a:gdLst>
                <a:gd name="connsiteX0" fmla="*/ 706755 w 704850"/>
                <a:gd name="connsiteY0" fmla="*/ 305943 h 304800"/>
                <a:gd name="connsiteX1" fmla="*/ 712851 w 704850"/>
                <a:gd name="connsiteY1" fmla="*/ 295180 h 304800"/>
                <a:gd name="connsiteX2" fmla="*/ 6763 w 704850"/>
                <a:gd name="connsiteY2" fmla="*/ 0 h 304800"/>
                <a:gd name="connsiteX3" fmla="*/ 0 w 704850"/>
                <a:gd name="connsiteY3" fmla="*/ 11430 h 304800"/>
                <a:gd name="connsiteX4" fmla="*/ 706755 w 704850"/>
                <a:gd name="connsiteY4" fmla="*/ 305943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706755" y="305943"/>
                  </a:moveTo>
                  <a:lnTo>
                    <a:pt x="712851" y="295180"/>
                  </a:lnTo>
                  <a:lnTo>
                    <a:pt x="6763" y="0"/>
                  </a:lnTo>
                  <a:lnTo>
                    <a:pt x="0" y="11430"/>
                  </a:lnTo>
                  <a:lnTo>
                    <a:pt x="706755" y="305943"/>
                  </a:lnTo>
                  <a:close/>
                </a:path>
              </a:pathLst>
            </a:custGeom>
            <a:solidFill>
              <a:srgbClr val="FFFFFF"/>
            </a:solidFill>
            <a:ln w="9525" cap="flat">
              <a:noFill/>
              <a:prstDash val="solid"/>
              <a:miter/>
            </a:ln>
          </p:spPr>
          <p:txBody>
            <a:bodyPr rtlCol="0" anchor="ctr"/>
            <a:lstStyle/>
            <a:p>
              <a:endParaRPr lang="fr-FR" sz="1800"/>
            </a:p>
          </p:txBody>
        </p:sp>
        <p:sp>
          <p:nvSpPr>
            <p:cNvPr id="28" name="Freeform: Shape 37">
              <a:extLst>
                <a:ext uri="{FF2B5EF4-FFF2-40B4-BE49-F238E27FC236}">
                  <a16:creationId xmlns:a16="http://schemas.microsoft.com/office/drawing/2014/main" id="{571813A6-FFBA-B3E7-F9CA-462B1103185F}"/>
                </a:ext>
              </a:extLst>
            </p:cNvPr>
            <p:cNvSpPr/>
            <p:nvPr/>
          </p:nvSpPr>
          <p:spPr>
            <a:xfrm>
              <a:off x="5401151" y="2810351"/>
              <a:ext cx="704850" cy="1333500"/>
            </a:xfrm>
            <a:custGeom>
              <a:avLst/>
              <a:gdLst>
                <a:gd name="connsiteX0" fmla="*/ 706660 w 704850"/>
                <a:gd name="connsiteY0" fmla="*/ 294513 h 1333500"/>
                <a:gd name="connsiteX1" fmla="*/ 0 w 704850"/>
                <a:gd name="connsiteY1" fmla="*/ 0 h 1333500"/>
                <a:gd name="connsiteX2" fmla="*/ 0 w 704850"/>
                <a:gd name="connsiteY2" fmla="*/ 1044607 h 1333500"/>
                <a:gd name="connsiteX3" fmla="*/ 706660 w 704850"/>
                <a:gd name="connsiteY3" fmla="*/ 1338358 h 1333500"/>
                <a:gd name="connsiteX4" fmla="*/ 706660 w 704850"/>
                <a:gd name="connsiteY4" fmla="*/ 294513 h 133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1333500">
                  <a:moveTo>
                    <a:pt x="706660" y="294513"/>
                  </a:moveTo>
                  <a:lnTo>
                    <a:pt x="0" y="0"/>
                  </a:lnTo>
                  <a:lnTo>
                    <a:pt x="0" y="1044607"/>
                  </a:lnTo>
                  <a:lnTo>
                    <a:pt x="706660" y="1338358"/>
                  </a:lnTo>
                  <a:lnTo>
                    <a:pt x="706660" y="294513"/>
                  </a:lnTo>
                  <a:close/>
                </a:path>
              </a:pathLst>
            </a:custGeom>
            <a:solidFill>
              <a:schemeClr val="accent2"/>
            </a:solidFill>
            <a:ln w="9525" cap="flat">
              <a:noFill/>
              <a:prstDash val="solid"/>
              <a:miter/>
            </a:ln>
          </p:spPr>
          <p:txBody>
            <a:bodyPr rtlCol="0" anchor="ctr"/>
            <a:lstStyle/>
            <a:p>
              <a:endParaRPr lang="fr-FR" sz="1800"/>
            </a:p>
          </p:txBody>
        </p:sp>
        <p:sp>
          <p:nvSpPr>
            <p:cNvPr id="29" name="Freeform: Shape 38">
              <a:extLst>
                <a:ext uri="{FF2B5EF4-FFF2-40B4-BE49-F238E27FC236}">
                  <a16:creationId xmlns:a16="http://schemas.microsoft.com/office/drawing/2014/main" id="{2B76E77C-75E4-896D-5B24-97708F2453B3}"/>
                </a:ext>
              </a:extLst>
            </p:cNvPr>
            <p:cNvSpPr/>
            <p:nvPr/>
          </p:nvSpPr>
          <p:spPr>
            <a:xfrm>
              <a:off x="5401151" y="2516695"/>
              <a:ext cx="704850" cy="581025"/>
            </a:xfrm>
            <a:custGeom>
              <a:avLst/>
              <a:gdLst>
                <a:gd name="connsiteX0" fmla="*/ 0 w 704850"/>
                <a:gd name="connsiteY0" fmla="*/ 293942 h 581025"/>
                <a:gd name="connsiteX1" fmla="*/ 706660 w 704850"/>
                <a:gd name="connsiteY1" fmla="*/ 587597 h 581025"/>
                <a:gd name="connsiteX2" fmla="*/ 706660 w 704850"/>
                <a:gd name="connsiteY2" fmla="*/ 0 h 581025"/>
                <a:gd name="connsiteX3" fmla="*/ 462344 w 704850"/>
                <a:gd name="connsiteY3" fmla="*/ 236792 h 581025"/>
                <a:gd name="connsiteX4" fmla="*/ 282416 w 704850"/>
                <a:gd name="connsiteY4" fmla="*/ 310229 h 581025"/>
                <a:gd name="connsiteX5" fmla="*/ 252508 w 704850"/>
                <a:gd name="connsiteY5" fmla="*/ 292513 h 581025"/>
                <a:gd name="connsiteX6" fmla="*/ 282416 w 704850"/>
                <a:gd name="connsiteY6" fmla="*/ 250317 h 581025"/>
                <a:gd name="connsiteX7" fmla="*/ 462153 w 704850"/>
                <a:gd name="connsiteY7" fmla="*/ 176213 h 581025"/>
                <a:gd name="connsiteX8" fmla="*/ 492157 w 704850"/>
                <a:gd name="connsiteY8" fmla="*/ 194024 h 581025"/>
                <a:gd name="connsiteX9" fmla="*/ 462153 w 704850"/>
                <a:gd name="connsiteY9" fmla="*/ 236220 h 581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4850" h="581025">
                  <a:moveTo>
                    <a:pt x="0" y="293942"/>
                  </a:moveTo>
                  <a:lnTo>
                    <a:pt x="706660" y="587597"/>
                  </a:lnTo>
                  <a:lnTo>
                    <a:pt x="706660" y="0"/>
                  </a:lnTo>
                  <a:close/>
                  <a:moveTo>
                    <a:pt x="462344" y="236792"/>
                  </a:moveTo>
                  <a:lnTo>
                    <a:pt x="282416" y="310229"/>
                  </a:lnTo>
                  <a:cubicBezTo>
                    <a:pt x="265843" y="316992"/>
                    <a:pt x="252508" y="309086"/>
                    <a:pt x="252508" y="292513"/>
                  </a:cubicBezTo>
                  <a:cubicBezTo>
                    <a:pt x="253860" y="273984"/>
                    <a:pt x="265386" y="257734"/>
                    <a:pt x="282416" y="250317"/>
                  </a:cubicBezTo>
                  <a:lnTo>
                    <a:pt x="462153" y="176213"/>
                  </a:lnTo>
                  <a:cubicBezTo>
                    <a:pt x="478727" y="169450"/>
                    <a:pt x="492157" y="177451"/>
                    <a:pt x="492157" y="194024"/>
                  </a:cubicBezTo>
                  <a:cubicBezTo>
                    <a:pt x="490718" y="212552"/>
                    <a:pt x="479184" y="228779"/>
                    <a:pt x="462153" y="236220"/>
                  </a:cubicBezTo>
                  <a:close/>
                </a:path>
              </a:pathLst>
            </a:custGeom>
            <a:solidFill>
              <a:srgbClr val="D1D3D4"/>
            </a:solidFill>
            <a:ln w="9525" cap="flat">
              <a:noFill/>
              <a:prstDash val="solid"/>
              <a:miter/>
            </a:ln>
          </p:spPr>
          <p:txBody>
            <a:bodyPr rtlCol="0" anchor="ctr"/>
            <a:lstStyle/>
            <a:p>
              <a:endParaRPr lang="fr-FR" sz="1800"/>
            </a:p>
          </p:txBody>
        </p:sp>
        <p:sp>
          <p:nvSpPr>
            <p:cNvPr id="30" name="Freeform: Shape 39">
              <a:extLst>
                <a:ext uri="{FF2B5EF4-FFF2-40B4-BE49-F238E27FC236}">
                  <a16:creationId xmlns:a16="http://schemas.microsoft.com/office/drawing/2014/main" id="{4141007E-759E-54DF-6812-081947B8E455}"/>
                </a:ext>
              </a:extLst>
            </p:cNvPr>
            <p:cNvSpPr/>
            <p:nvPr/>
          </p:nvSpPr>
          <p:spPr>
            <a:xfrm>
              <a:off x="6107810" y="2516695"/>
              <a:ext cx="704850" cy="581025"/>
            </a:xfrm>
            <a:custGeom>
              <a:avLst/>
              <a:gdLst>
                <a:gd name="connsiteX0" fmla="*/ 0 w 704850"/>
                <a:gd name="connsiteY0" fmla="*/ 588169 h 581025"/>
                <a:gd name="connsiteX1" fmla="*/ 706755 w 704850"/>
                <a:gd name="connsiteY1" fmla="*/ 293656 h 581025"/>
                <a:gd name="connsiteX2" fmla="*/ 0 w 704850"/>
                <a:gd name="connsiteY2" fmla="*/ 0 h 581025"/>
                <a:gd name="connsiteX3" fmla="*/ 0 w 704850"/>
                <a:gd name="connsiteY3" fmla="*/ 588169 h 581025"/>
              </a:gdLst>
              <a:ahLst/>
              <a:cxnLst>
                <a:cxn ang="0">
                  <a:pos x="connsiteX0" y="connsiteY0"/>
                </a:cxn>
                <a:cxn ang="0">
                  <a:pos x="connsiteX1" y="connsiteY1"/>
                </a:cxn>
                <a:cxn ang="0">
                  <a:pos x="connsiteX2" y="connsiteY2"/>
                </a:cxn>
                <a:cxn ang="0">
                  <a:pos x="connsiteX3" y="connsiteY3"/>
                </a:cxn>
              </a:cxnLst>
              <a:rect l="l" t="t" r="r" b="b"/>
              <a:pathLst>
                <a:path w="704850" h="581025">
                  <a:moveTo>
                    <a:pt x="0" y="588169"/>
                  </a:moveTo>
                  <a:lnTo>
                    <a:pt x="706755" y="293656"/>
                  </a:lnTo>
                  <a:lnTo>
                    <a:pt x="0" y="0"/>
                  </a:lnTo>
                  <a:lnTo>
                    <a:pt x="0" y="588169"/>
                  </a:lnTo>
                  <a:close/>
                </a:path>
              </a:pathLst>
            </a:custGeom>
            <a:solidFill>
              <a:srgbClr val="DCDDDE"/>
            </a:solidFill>
            <a:ln w="9525" cap="flat">
              <a:noFill/>
              <a:prstDash val="solid"/>
              <a:miter/>
            </a:ln>
          </p:spPr>
          <p:txBody>
            <a:bodyPr rtlCol="0" anchor="ctr"/>
            <a:lstStyle/>
            <a:p>
              <a:endParaRPr lang="fr-FR" sz="1800"/>
            </a:p>
          </p:txBody>
        </p:sp>
        <p:sp>
          <p:nvSpPr>
            <p:cNvPr id="31" name="Freeform: Shape 40">
              <a:extLst>
                <a:ext uri="{FF2B5EF4-FFF2-40B4-BE49-F238E27FC236}">
                  <a16:creationId xmlns:a16="http://schemas.microsoft.com/office/drawing/2014/main" id="{CFB16780-1E27-7DDD-2B7B-23975E64D4A0}"/>
                </a:ext>
              </a:extLst>
            </p:cNvPr>
            <p:cNvSpPr/>
            <p:nvPr/>
          </p:nvSpPr>
          <p:spPr>
            <a:xfrm>
              <a:off x="6107810" y="2810351"/>
              <a:ext cx="704850" cy="1333500"/>
            </a:xfrm>
            <a:custGeom>
              <a:avLst/>
              <a:gdLst>
                <a:gd name="connsiteX0" fmla="*/ 0 w 704850"/>
                <a:gd name="connsiteY0" fmla="*/ 294513 h 1333500"/>
                <a:gd name="connsiteX1" fmla="*/ 706755 w 704850"/>
                <a:gd name="connsiteY1" fmla="*/ 0 h 1333500"/>
                <a:gd name="connsiteX2" fmla="*/ 706755 w 704850"/>
                <a:gd name="connsiteY2" fmla="*/ 1044607 h 1333500"/>
                <a:gd name="connsiteX3" fmla="*/ 0 w 704850"/>
                <a:gd name="connsiteY3" fmla="*/ 1338358 h 1333500"/>
                <a:gd name="connsiteX4" fmla="*/ 0 w 704850"/>
                <a:gd name="connsiteY4" fmla="*/ 294513 h 133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1333500">
                  <a:moveTo>
                    <a:pt x="0" y="294513"/>
                  </a:moveTo>
                  <a:lnTo>
                    <a:pt x="706755" y="0"/>
                  </a:lnTo>
                  <a:lnTo>
                    <a:pt x="706755" y="1044607"/>
                  </a:lnTo>
                  <a:lnTo>
                    <a:pt x="0" y="1338358"/>
                  </a:lnTo>
                  <a:lnTo>
                    <a:pt x="0" y="294513"/>
                  </a:lnTo>
                  <a:close/>
                </a:path>
              </a:pathLst>
            </a:custGeom>
            <a:solidFill>
              <a:schemeClr val="accent2">
                <a:lumMod val="75000"/>
              </a:schemeClr>
            </a:solidFill>
            <a:ln w="9525" cap="flat">
              <a:noFill/>
              <a:prstDash val="solid"/>
              <a:miter/>
            </a:ln>
          </p:spPr>
          <p:txBody>
            <a:bodyPr rtlCol="0" anchor="ctr"/>
            <a:lstStyle/>
            <a:p>
              <a:endParaRPr lang="fr-FR" sz="1800"/>
            </a:p>
          </p:txBody>
        </p:sp>
        <p:sp>
          <p:nvSpPr>
            <p:cNvPr id="32" name="Freeform: Shape 48">
              <a:extLst>
                <a:ext uri="{FF2B5EF4-FFF2-40B4-BE49-F238E27FC236}">
                  <a16:creationId xmlns:a16="http://schemas.microsoft.com/office/drawing/2014/main" id="{8CA9D4EB-B5F7-042E-F13C-C70020FAB38E}"/>
                </a:ext>
              </a:extLst>
            </p:cNvPr>
            <p:cNvSpPr/>
            <p:nvPr/>
          </p:nvSpPr>
          <p:spPr>
            <a:xfrm>
              <a:off x="6107811" y="3105150"/>
              <a:ext cx="9525" cy="1038225"/>
            </a:xfrm>
            <a:custGeom>
              <a:avLst/>
              <a:gdLst>
                <a:gd name="connsiteX0" fmla="*/ 0 w 9525"/>
                <a:gd name="connsiteY0" fmla="*/ 0 h 1038225"/>
                <a:gd name="connsiteX1" fmla="*/ 11716 w 9525"/>
                <a:gd name="connsiteY1" fmla="*/ 0 h 1038225"/>
                <a:gd name="connsiteX2" fmla="*/ 11716 w 9525"/>
                <a:gd name="connsiteY2" fmla="*/ 1038225 h 1038225"/>
                <a:gd name="connsiteX3" fmla="*/ 0 w 9525"/>
                <a:gd name="connsiteY3" fmla="*/ 1038225 h 1038225"/>
              </a:gdLst>
              <a:ahLst/>
              <a:cxnLst>
                <a:cxn ang="0">
                  <a:pos x="connsiteX0" y="connsiteY0"/>
                </a:cxn>
                <a:cxn ang="0">
                  <a:pos x="connsiteX1" y="connsiteY1"/>
                </a:cxn>
                <a:cxn ang="0">
                  <a:pos x="connsiteX2" y="connsiteY2"/>
                </a:cxn>
                <a:cxn ang="0">
                  <a:pos x="connsiteX3" y="connsiteY3"/>
                </a:cxn>
              </a:cxnLst>
              <a:rect l="l" t="t" r="r" b="b"/>
              <a:pathLst>
                <a:path w="9525" h="1038225">
                  <a:moveTo>
                    <a:pt x="0" y="0"/>
                  </a:moveTo>
                  <a:lnTo>
                    <a:pt x="11716" y="0"/>
                  </a:lnTo>
                  <a:lnTo>
                    <a:pt x="11716" y="1038225"/>
                  </a:lnTo>
                  <a:lnTo>
                    <a:pt x="0" y="1038225"/>
                  </a:lnTo>
                  <a:close/>
                </a:path>
              </a:pathLst>
            </a:custGeom>
            <a:solidFill>
              <a:srgbClr val="FFFFFF">
                <a:alpha val="20000"/>
              </a:srgbClr>
            </a:solidFill>
            <a:ln w="9525" cap="flat">
              <a:noFill/>
              <a:prstDash val="solid"/>
              <a:miter/>
            </a:ln>
          </p:spPr>
          <p:txBody>
            <a:bodyPr rtlCol="0" anchor="ctr"/>
            <a:lstStyle/>
            <a:p>
              <a:endParaRPr lang="fr-FR" sz="1800"/>
            </a:p>
          </p:txBody>
        </p:sp>
        <p:sp>
          <p:nvSpPr>
            <p:cNvPr id="33" name="Freeform: Shape 49">
              <a:extLst>
                <a:ext uri="{FF2B5EF4-FFF2-40B4-BE49-F238E27FC236}">
                  <a16:creationId xmlns:a16="http://schemas.microsoft.com/office/drawing/2014/main" id="{63F60A16-E1F9-C5E5-B714-73123533D1B8}"/>
                </a:ext>
              </a:extLst>
            </p:cNvPr>
            <p:cNvSpPr/>
            <p:nvPr/>
          </p:nvSpPr>
          <p:spPr>
            <a:xfrm>
              <a:off x="5401151" y="2815685"/>
              <a:ext cx="28575" cy="1047750"/>
            </a:xfrm>
            <a:custGeom>
              <a:avLst/>
              <a:gdLst>
                <a:gd name="connsiteX0" fmla="*/ 0 w 28575"/>
                <a:gd name="connsiteY0" fmla="*/ 1039273 h 1047750"/>
                <a:gd name="connsiteX1" fmla="*/ 31052 w 28575"/>
                <a:gd name="connsiteY1" fmla="*/ 1051846 h 1047750"/>
                <a:gd name="connsiteX2" fmla="*/ 31052 w 28575"/>
                <a:gd name="connsiteY2" fmla="*/ 12478 h 1047750"/>
                <a:gd name="connsiteX3" fmla="*/ 0 w 28575"/>
                <a:gd name="connsiteY3" fmla="*/ 0 h 1047750"/>
                <a:gd name="connsiteX4" fmla="*/ 0 w 28575"/>
                <a:gd name="connsiteY4" fmla="*/ 1039273 h 1047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047750">
                  <a:moveTo>
                    <a:pt x="0" y="1039273"/>
                  </a:moveTo>
                  <a:lnTo>
                    <a:pt x="31052" y="1051846"/>
                  </a:lnTo>
                  <a:lnTo>
                    <a:pt x="31052" y="12478"/>
                  </a:lnTo>
                  <a:lnTo>
                    <a:pt x="0" y="0"/>
                  </a:lnTo>
                  <a:lnTo>
                    <a:pt x="0" y="1039273"/>
                  </a:lnTo>
                  <a:close/>
                </a:path>
              </a:pathLst>
            </a:custGeom>
            <a:solidFill>
              <a:srgbClr val="FFFFFF">
                <a:alpha val="30000"/>
              </a:srgbClr>
            </a:solidFill>
            <a:ln w="9525" cap="flat">
              <a:noFill/>
              <a:prstDash val="solid"/>
              <a:miter/>
            </a:ln>
          </p:spPr>
          <p:txBody>
            <a:bodyPr rtlCol="0" anchor="ctr"/>
            <a:lstStyle/>
            <a:p>
              <a:endParaRPr lang="fr-FR" sz="1800"/>
            </a:p>
          </p:txBody>
        </p:sp>
        <p:sp>
          <p:nvSpPr>
            <p:cNvPr id="34" name="Freeform: Shape 51">
              <a:extLst>
                <a:ext uri="{FF2B5EF4-FFF2-40B4-BE49-F238E27FC236}">
                  <a16:creationId xmlns:a16="http://schemas.microsoft.com/office/drawing/2014/main" id="{85F4ABC8-439B-14F6-662C-7BB093803123}"/>
                </a:ext>
              </a:extLst>
            </p:cNvPr>
            <p:cNvSpPr/>
            <p:nvPr/>
          </p:nvSpPr>
          <p:spPr>
            <a:xfrm>
              <a:off x="5243512" y="2905601"/>
              <a:ext cx="857250" cy="495300"/>
            </a:xfrm>
            <a:custGeom>
              <a:avLst/>
              <a:gdLst>
                <a:gd name="connsiteX0" fmla="*/ 864299 w 857250"/>
                <a:gd name="connsiteY0" fmla="*/ 199263 h 495300"/>
                <a:gd name="connsiteX1" fmla="*/ 157639 w 857250"/>
                <a:gd name="connsiteY1" fmla="*/ 0 h 495300"/>
                <a:gd name="connsiteX2" fmla="*/ 0 w 857250"/>
                <a:gd name="connsiteY2" fmla="*/ 206883 h 495300"/>
                <a:gd name="connsiteX3" fmla="*/ 620935 w 857250"/>
                <a:gd name="connsiteY3" fmla="*/ 500634 h 495300"/>
                <a:gd name="connsiteX4" fmla="*/ 864299 w 857250"/>
                <a:gd name="connsiteY4" fmla="*/ 199263 h 495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0" h="495300">
                  <a:moveTo>
                    <a:pt x="864299" y="199263"/>
                  </a:moveTo>
                  <a:lnTo>
                    <a:pt x="157639" y="0"/>
                  </a:lnTo>
                  <a:lnTo>
                    <a:pt x="0" y="206883"/>
                  </a:lnTo>
                  <a:lnTo>
                    <a:pt x="620935" y="500634"/>
                  </a:lnTo>
                  <a:lnTo>
                    <a:pt x="864299" y="199263"/>
                  </a:lnTo>
                  <a:close/>
                </a:path>
              </a:pathLst>
            </a:custGeom>
            <a:solidFill>
              <a:srgbClr val="E6E7E8"/>
            </a:solidFill>
            <a:ln w="9525" cap="flat">
              <a:noFill/>
              <a:prstDash val="solid"/>
              <a:miter/>
            </a:ln>
          </p:spPr>
          <p:txBody>
            <a:bodyPr rtlCol="0" anchor="ctr"/>
            <a:lstStyle/>
            <a:p>
              <a:endParaRPr lang="fr-FR" sz="1800"/>
            </a:p>
          </p:txBody>
        </p:sp>
        <p:sp>
          <p:nvSpPr>
            <p:cNvPr id="35" name="Freeform: Shape 52">
              <a:extLst>
                <a:ext uri="{FF2B5EF4-FFF2-40B4-BE49-F238E27FC236}">
                  <a16:creationId xmlns:a16="http://schemas.microsoft.com/office/drawing/2014/main" id="{DA7D2910-2A88-AE9C-A600-8AA93A4B6534}"/>
                </a:ext>
              </a:extLst>
            </p:cNvPr>
            <p:cNvSpPr/>
            <p:nvPr/>
          </p:nvSpPr>
          <p:spPr>
            <a:xfrm>
              <a:off x="5157787" y="2810351"/>
              <a:ext cx="942975" cy="590550"/>
            </a:xfrm>
            <a:custGeom>
              <a:avLst/>
              <a:gdLst>
                <a:gd name="connsiteX0" fmla="*/ 950024 w 942975"/>
                <a:gd name="connsiteY0" fmla="*/ 294513 h 590550"/>
                <a:gd name="connsiteX1" fmla="*/ 243364 w 942975"/>
                <a:gd name="connsiteY1" fmla="*/ 0 h 590550"/>
                <a:gd name="connsiteX2" fmla="*/ 0 w 942975"/>
                <a:gd name="connsiteY2" fmla="*/ 302133 h 590550"/>
                <a:gd name="connsiteX3" fmla="*/ 706660 w 942975"/>
                <a:gd name="connsiteY3" fmla="*/ 595884 h 590550"/>
                <a:gd name="connsiteX4" fmla="*/ 950024 w 942975"/>
                <a:gd name="connsiteY4" fmla="*/ 294513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950024" y="294513"/>
                  </a:moveTo>
                  <a:lnTo>
                    <a:pt x="243364" y="0"/>
                  </a:lnTo>
                  <a:lnTo>
                    <a:pt x="0" y="302133"/>
                  </a:lnTo>
                  <a:lnTo>
                    <a:pt x="706660" y="595884"/>
                  </a:lnTo>
                  <a:lnTo>
                    <a:pt x="950024" y="294513"/>
                  </a:lnTo>
                  <a:close/>
                </a:path>
              </a:pathLst>
            </a:custGeom>
            <a:solidFill>
              <a:srgbClr val="E6E7E8"/>
            </a:solidFill>
            <a:ln w="9525" cap="flat">
              <a:noFill/>
              <a:prstDash val="solid"/>
              <a:miter/>
            </a:ln>
            <a:effectLst>
              <a:outerShdw blurRad="50800" dist="38100" dir="8100000" algn="tr" rotWithShape="0">
                <a:prstClr val="black">
                  <a:alpha val="40000"/>
                </a:prstClr>
              </a:outerShdw>
            </a:effectLst>
          </p:spPr>
          <p:txBody>
            <a:bodyPr rtlCol="0" anchor="ctr"/>
            <a:lstStyle/>
            <a:p>
              <a:endParaRPr lang="fr-FR" sz="1800"/>
            </a:p>
          </p:txBody>
        </p:sp>
        <p:sp>
          <p:nvSpPr>
            <p:cNvPr id="36" name="Freeform: Shape 53">
              <a:extLst>
                <a:ext uri="{FF2B5EF4-FFF2-40B4-BE49-F238E27FC236}">
                  <a16:creationId xmlns:a16="http://schemas.microsoft.com/office/drawing/2014/main" id="{A2919E5B-2FCB-C1BB-02E1-473BE9447793}"/>
                </a:ext>
              </a:extLst>
            </p:cNvPr>
            <p:cNvSpPr/>
            <p:nvPr/>
          </p:nvSpPr>
          <p:spPr>
            <a:xfrm>
              <a:off x="5394959" y="2810351"/>
              <a:ext cx="704850" cy="304800"/>
            </a:xfrm>
            <a:custGeom>
              <a:avLst/>
              <a:gdLst>
                <a:gd name="connsiteX0" fmla="*/ 6191 w 704850"/>
                <a:gd name="connsiteY0" fmla="*/ 0 h 304800"/>
                <a:gd name="connsiteX1" fmla="*/ 0 w 704850"/>
                <a:gd name="connsiteY1" fmla="*/ 10858 h 304800"/>
                <a:gd name="connsiteX2" fmla="*/ 706088 w 704850"/>
                <a:gd name="connsiteY2" fmla="*/ 306038 h 304800"/>
                <a:gd name="connsiteX3" fmla="*/ 712851 w 704850"/>
                <a:gd name="connsiteY3" fmla="*/ 294513 h 304800"/>
                <a:gd name="connsiteX4" fmla="*/ 6191 w 704850"/>
                <a:gd name="connsiteY4" fmla="*/ 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6191" y="0"/>
                  </a:moveTo>
                  <a:lnTo>
                    <a:pt x="0" y="10858"/>
                  </a:lnTo>
                  <a:lnTo>
                    <a:pt x="706088" y="306038"/>
                  </a:lnTo>
                  <a:lnTo>
                    <a:pt x="712851" y="294513"/>
                  </a:lnTo>
                  <a:lnTo>
                    <a:pt x="6191" y="0"/>
                  </a:lnTo>
                  <a:close/>
                </a:path>
              </a:pathLst>
            </a:custGeom>
            <a:solidFill>
              <a:srgbClr val="FFFFFF"/>
            </a:solidFill>
            <a:ln w="9525" cap="flat">
              <a:noFill/>
              <a:prstDash val="solid"/>
              <a:miter/>
            </a:ln>
          </p:spPr>
          <p:txBody>
            <a:bodyPr rtlCol="0" anchor="ctr"/>
            <a:lstStyle/>
            <a:p>
              <a:endParaRPr lang="fr-FR" sz="1800"/>
            </a:p>
          </p:txBody>
        </p:sp>
        <p:sp>
          <p:nvSpPr>
            <p:cNvPr id="37" name="Freeform: Shape 56">
              <a:extLst>
                <a:ext uri="{FF2B5EF4-FFF2-40B4-BE49-F238E27FC236}">
                  <a16:creationId xmlns:a16="http://schemas.microsoft.com/office/drawing/2014/main" id="{74D37F2F-78EF-9C98-932A-B8E347841C22}"/>
                </a:ext>
              </a:extLst>
            </p:cNvPr>
            <p:cNvSpPr/>
            <p:nvPr/>
          </p:nvSpPr>
          <p:spPr>
            <a:xfrm>
              <a:off x="6107810" y="2905601"/>
              <a:ext cx="838200" cy="485775"/>
            </a:xfrm>
            <a:custGeom>
              <a:avLst/>
              <a:gdLst>
                <a:gd name="connsiteX0" fmla="*/ 0 w 838200"/>
                <a:gd name="connsiteY0" fmla="*/ 199263 h 485775"/>
                <a:gd name="connsiteX1" fmla="*/ 611505 w 838200"/>
                <a:gd name="connsiteY1" fmla="*/ 0 h 485775"/>
                <a:gd name="connsiteX2" fmla="*/ 838200 w 838200"/>
                <a:gd name="connsiteY2" fmla="*/ 198692 h 485775"/>
                <a:gd name="connsiteX3" fmla="*/ 243364 w 838200"/>
                <a:gd name="connsiteY3" fmla="*/ 491109 h 485775"/>
                <a:gd name="connsiteX4" fmla="*/ 0 w 838200"/>
                <a:gd name="connsiteY4" fmla="*/ 199263 h 485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200" h="485775">
                  <a:moveTo>
                    <a:pt x="0" y="199263"/>
                  </a:moveTo>
                  <a:lnTo>
                    <a:pt x="611505" y="0"/>
                  </a:lnTo>
                  <a:lnTo>
                    <a:pt x="838200" y="198692"/>
                  </a:lnTo>
                  <a:lnTo>
                    <a:pt x="243364" y="491109"/>
                  </a:lnTo>
                  <a:lnTo>
                    <a:pt x="0" y="199263"/>
                  </a:lnTo>
                  <a:close/>
                </a:path>
              </a:pathLst>
            </a:custGeom>
            <a:solidFill>
              <a:srgbClr val="E6E7E8"/>
            </a:solidFill>
            <a:ln w="9525" cap="flat">
              <a:noFill/>
              <a:prstDash val="solid"/>
              <a:miter/>
            </a:ln>
          </p:spPr>
          <p:txBody>
            <a:bodyPr rtlCol="0" anchor="ctr"/>
            <a:lstStyle/>
            <a:p>
              <a:endParaRPr lang="fr-FR" sz="1800"/>
            </a:p>
          </p:txBody>
        </p:sp>
        <p:sp>
          <p:nvSpPr>
            <p:cNvPr id="38" name="Freeform: Shape 57">
              <a:extLst>
                <a:ext uri="{FF2B5EF4-FFF2-40B4-BE49-F238E27FC236}">
                  <a16:creationId xmlns:a16="http://schemas.microsoft.com/office/drawing/2014/main" id="{D4A78FC5-2E97-8BE2-E145-40859093A8E5}"/>
                </a:ext>
              </a:extLst>
            </p:cNvPr>
            <p:cNvSpPr/>
            <p:nvPr/>
          </p:nvSpPr>
          <p:spPr>
            <a:xfrm>
              <a:off x="6107810" y="2810351"/>
              <a:ext cx="942975" cy="590550"/>
            </a:xfrm>
            <a:custGeom>
              <a:avLst/>
              <a:gdLst>
                <a:gd name="connsiteX0" fmla="*/ 0 w 942975"/>
                <a:gd name="connsiteY0" fmla="*/ 294513 h 590550"/>
                <a:gd name="connsiteX1" fmla="*/ 706755 w 942975"/>
                <a:gd name="connsiteY1" fmla="*/ 0 h 590550"/>
                <a:gd name="connsiteX2" fmla="*/ 950024 w 942975"/>
                <a:gd name="connsiteY2" fmla="*/ 302133 h 590550"/>
                <a:gd name="connsiteX3" fmla="*/ 243364 w 942975"/>
                <a:gd name="connsiteY3" fmla="*/ 595884 h 590550"/>
                <a:gd name="connsiteX4" fmla="*/ 0 w 942975"/>
                <a:gd name="connsiteY4" fmla="*/ 294513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975" h="590550">
                  <a:moveTo>
                    <a:pt x="0" y="294513"/>
                  </a:moveTo>
                  <a:lnTo>
                    <a:pt x="706755" y="0"/>
                  </a:lnTo>
                  <a:lnTo>
                    <a:pt x="950024" y="302133"/>
                  </a:lnTo>
                  <a:lnTo>
                    <a:pt x="243364" y="595884"/>
                  </a:lnTo>
                  <a:lnTo>
                    <a:pt x="0" y="294513"/>
                  </a:lnTo>
                  <a:close/>
                </a:path>
              </a:pathLst>
            </a:custGeom>
            <a:solidFill>
              <a:srgbClr val="E6E7E8"/>
            </a:solidFill>
            <a:ln w="9525" cap="flat">
              <a:noFill/>
              <a:prstDash val="solid"/>
              <a:miter/>
            </a:ln>
            <a:effectLst>
              <a:outerShdw blurRad="50800" dist="38100" dir="2700000" algn="tl" rotWithShape="0">
                <a:prstClr val="black">
                  <a:alpha val="40000"/>
                </a:prstClr>
              </a:outerShdw>
            </a:effectLst>
          </p:spPr>
          <p:txBody>
            <a:bodyPr rtlCol="0" anchor="ctr"/>
            <a:lstStyle/>
            <a:p>
              <a:endParaRPr lang="fr-FR" sz="1800"/>
            </a:p>
          </p:txBody>
        </p:sp>
        <p:sp>
          <p:nvSpPr>
            <p:cNvPr id="39" name="Freeform: Shape 58">
              <a:extLst>
                <a:ext uri="{FF2B5EF4-FFF2-40B4-BE49-F238E27FC236}">
                  <a16:creationId xmlns:a16="http://schemas.microsoft.com/office/drawing/2014/main" id="{5C7E6B89-76E4-01D7-53BF-E712FCE32D71}"/>
                </a:ext>
              </a:extLst>
            </p:cNvPr>
            <p:cNvSpPr/>
            <p:nvPr/>
          </p:nvSpPr>
          <p:spPr>
            <a:xfrm>
              <a:off x="6107810" y="2810351"/>
              <a:ext cx="704850" cy="304800"/>
            </a:xfrm>
            <a:custGeom>
              <a:avLst/>
              <a:gdLst>
                <a:gd name="connsiteX0" fmla="*/ 706755 w 704850"/>
                <a:gd name="connsiteY0" fmla="*/ 0 h 304800"/>
                <a:gd name="connsiteX1" fmla="*/ 712851 w 704850"/>
                <a:gd name="connsiteY1" fmla="*/ 10858 h 304800"/>
                <a:gd name="connsiteX2" fmla="*/ 6763 w 704850"/>
                <a:gd name="connsiteY2" fmla="*/ 306038 h 304800"/>
                <a:gd name="connsiteX3" fmla="*/ 0 w 704850"/>
                <a:gd name="connsiteY3" fmla="*/ 294513 h 304800"/>
                <a:gd name="connsiteX4" fmla="*/ 706755 w 704850"/>
                <a:gd name="connsiteY4" fmla="*/ 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850" h="304800">
                  <a:moveTo>
                    <a:pt x="706755" y="0"/>
                  </a:moveTo>
                  <a:lnTo>
                    <a:pt x="712851" y="10858"/>
                  </a:lnTo>
                  <a:lnTo>
                    <a:pt x="6763" y="306038"/>
                  </a:lnTo>
                  <a:lnTo>
                    <a:pt x="0" y="294513"/>
                  </a:lnTo>
                  <a:lnTo>
                    <a:pt x="706755" y="0"/>
                  </a:lnTo>
                  <a:close/>
                </a:path>
              </a:pathLst>
            </a:custGeom>
            <a:solidFill>
              <a:srgbClr val="FFFFFF"/>
            </a:solidFill>
            <a:ln w="9525" cap="flat">
              <a:noFill/>
              <a:prstDash val="solid"/>
              <a:miter/>
            </a:ln>
          </p:spPr>
          <p:txBody>
            <a:bodyPr rtlCol="0" anchor="ctr"/>
            <a:lstStyle/>
            <a:p>
              <a:endParaRPr lang="fr-FR" sz="1800"/>
            </a:p>
          </p:txBody>
        </p:sp>
      </p:grpSp>
      <p:sp>
        <p:nvSpPr>
          <p:cNvPr id="42" name="TextBox 82">
            <a:extLst>
              <a:ext uri="{FF2B5EF4-FFF2-40B4-BE49-F238E27FC236}">
                <a16:creationId xmlns:a16="http://schemas.microsoft.com/office/drawing/2014/main" id="{3FC8BB1B-F06C-23D8-94A9-8F890C89AB72}"/>
              </a:ext>
            </a:extLst>
          </p:cNvPr>
          <p:cNvSpPr txBox="1"/>
          <p:nvPr/>
        </p:nvSpPr>
        <p:spPr>
          <a:xfrm>
            <a:off x="954645" y="941826"/>
            <a:ext cx="2922280" cy="400110"/>
          </a:xfrm>
          <a:prstGeom prst="rect">
            <a:avLst/>
          </a:prstGeom>
          <a:noFill/>
        </p:spPr>
        <p:txBody>
          <a:bodyPr wrap="square" lIns="0" rIns="0" rtlCol="0" anchor="ctr">
            <a:spAutoFit/>
          </a:bodyPr>
          <a:lstStyle/>
          <a:p>
            <a:pPr algn="ctr" defTabSz="685800" fontAlgn="auto">
              <a:spcBef>
                <a:spcPts val="0"/>
              </a:spcBef>
              <a:spcAft>
                <a:spcPts val="0"/>
              </a:spcAft>
              <a:defRPr/>
            </a:pPr>
            <a:r>
              <a:rPr lang="fr-FR" sz="1000" b="1">
                <a:solidFill>
                  <a:schemeClr val="accent1"/>
                </a:solidFill>
                <a:ea typeface="+mn-ea"/>
              </a:rPr>
              <a:t>Communiquer sur Mon espace santé auprès des professionnels de sa structure</a:t>
            </a:r>
          </a:p>
        </p:txBody>
      </p:sp>
      <p:sp>
        <p:nvSpPr>
          <p:cNvPr id="44" name="TextBox 82 - 1">
            <a:extLst>
              <a:ext uri="{FF2B5EF4-FFF2-40B4-BE49-F238E27FC236}">
                <a16:creationId xmlns:a16="http://schemas.microsoft.com/office/drawing/2014/main" id="{86E5E018-2E7A-DD38-701F-D74CD09F5A3C}"/>
              </a:ext>
            </a:extLst>
          </p:cNvPr>
          <p:cNvSpPr txBox="1"/>
          <p:nvPr/>
        </p:nvSpPr>
        <p:spPr>
          <a:xfrm>
            <a:off x="5167906" y="952135"/>
            <a:ext cx="3293305" cy="400110"/>
          </a:xfrm>
          <a:prstGeom prst="rect">
            <a:avLst/>
          </a:prstGeom>
          <a:noFill/>
        </p:spPr>
        <p:txBody>
          <a:bodyPr wrap="square" lIns="0" tIns="45720" rIns="0" bIns="45720" rtlCol="0" anchor="ctr">
            <a:spAutoFit/>
          </a:bodyPr>
          <a:lstStyle/>
          <a:p>
            <a:pPr algn="ctr" defTabSz="685800" fontAlgn="auto">
              <a:spcBef>
                <a:spcPts val="0"/>
              </a:spcBef>
              <a:spcAft>
                <a:spcPts val="0"/>
              </a:spcAft>
              <a:defRPr/>
            </a:pPr>
            <a:r>
              <a:rPr lang="fr-FR" sz="1000" b="1">
                <a:solidFill>
                  <a:schemeClr val="accent2"/>
                </a:solidFill>
                <a:latin typeface="Arial"/>
                <a:ea typeface="+mn-ea"/>
                <a:cs typeface="Arial"/>
              </a:rPr>
              <a:t>Communiquer sur Mon espace santé à destination des usagers et de leur famille, des tutelles</a:t>
            </a:r>
          </a:p>
        </p:txBody>
      </p:sp>
      <p:sp>
        <p:nvSpPr>
          <p:cNvPr id="46" name="ZoneTexte 8">
            <a:extLst>
              <a:ext uri="{FF2B5EF4-FFF2-40B4-BE49-F238E27FC236}">
                <a16:creationId xmlns:a16="http://schemas.microsoft.com/office/drawing/2014/main" id="{3E1DE441-AF6B-4458-90D4-B891A6684531}"/>
              </a:ext>
            </a:extLst>
          </p:cNvPr>
          <p:cNvSpPr txBox="1"/>
          <p:nvPr/>
        </p:nvSpPr>
        <p:spPr>
          <a:xfrm>
            <a:off x="246674" y="1486092"/>
            <a:ext cx="3741322" cy="2993127"/>
          </a:xfrm>
          <a:prstGeom prst="rect">
            <a:avLst/>
          </a:prstGeom>
          <a:noFill/>
        </p:spPr>
        <p:txBody>
          <a:bodyPr wrap="square" lIns="68580" tIns="34290" rIns="68580" bIns="34290" rtlCol="0" anchor="t">
            <a:spAutoFit/>
          </a:bodyPr>
          <a:lstStyle/>
          <a:p>
            <a:pPr marL="228600" indent="-228600">
              <a:buAutoNum type="arabicPeriod"/>
            </a:pPr>
            <a:r>
              <a:rPr lang="fr-FR" sz="1000" b="1" dirty="0">
                <a:solidFill>
                  <a:schemeClr val="tx2"/>
                </a:solidFill>
                <a:latin typeface="Arial"/>
                <a:ea typeface="Geneva"/>
                <a:cs typeface="Arial"/>
              </a:rPr>
              <a:t>Affiches et vidéos témoignages</a:t>
            </a:r>
            <a:r>
              <a:rPr lang="fr-FR" sz="1000" b="1" dirty="0">
                <a:latin typeface="Arial"/>
                <a:ea typeface="Geneva"/>
                <a:cs typeface="Arial"/>
              </a:rPr>
              <a:t> </a:t>
            </a:r>
            <a:r>
              <a:rPr lang="fr-FR" sz="1000" dirty="0">
                <a:latin typeface="Arial"/>
                <a:ea typeface="Geneva"/>
                <a:cs typeface="Arial"/>
              </a:rPr>
              <a:t>des ESMS pilotes sur l'utilisation de Mon espace santé </a:t>
            </a:r>
            <a:endParaRPr lang="fr-FR" sz="1000" dirty="0">
              <a:latin typeface="Arial"/>
              <a:cs typeface="Arial"/>
            </a:endParaRPr>
          </a:p>
          <a:p>
            <a:endParaRPr lang="fr-FR" sz="1000" dirty="0">
              <a:latin typeface="Arial"/>
              <a:ea typeface="Geneva"/>
              <a:cs typeface="Arial"/>
            </a:endParaRPr>
          </a:p>
          <a:p>
            <a:r>
              <a:rPr lang="fr-FR" sz="1000" b="1" dirty="0">
                <a:solidFill>
                  <a:schemeClr val="tx2"/>
                </a:solidFill>
                <a:latin typeface="Arial"/>
                <a:ea typeface="Geneva"/>
                <a:cs typeface="Arial"/>
              </a:rPr>
              <a:t>2. Communiquer sur MES </a:t>
            </a:r>
          </a:p>
          <a:p>
            <a:r>
              <a:rPr lang="fr-FR" sz="1000" b="1" dirty="0">
                <a:latin typeface="Arial"/>
                <a:ea typeface="Geneva"/>
                <a:cs typeface="Arial"/>
              </a:rPr>
              <a:t>Auprès des partenaires de l'ESMS </a:t>
            </a:r>
            <a:r>
              <a:rPr lang="fr-FR" sz="1000" dirty="0">
                <a:latin typeface="Arial"/>
                <a:ea typeface="Geneva"/>
                <a:cs typeface="Arial"/>
              </a:rPr>
              <a:t>: modèle d'encart à ajouter dans les conventions partenaires, modèle de courrier d'information à l'encontre des partenaires, modèle de post sur les réseaux sociaux, signature mail</a:t>
            </a:r>
          </a:p>
          <a:p>
            <a:r>
              <a:rPr lang="fr-FR" sz="1000" b="1" dirty="0">
                <a:latin typeface="Arial"/>
                <a:ea typeface="Geneva"/>
                <a:cs typeface="Arial"/>
              </a:rPr>
              <a:t>Auprès des professionnels en interne</a:t>
            </a:r>
            <a:r>
              <a:rPr lang="fr-FR" sz="1000" dirty="0">
                <a:latin typeface="Arial"/>
                <a:ea typeface="Geneva"/>
                <a:cs typeface="Arial"/>
              </a:rPr>
              <a:t> : mail type à envoyer au personnel</a:t>
            </a:r>
          </a:p>
          <a:p>
            <a:r>
              <a:rPr lang="fr-FR" sz="1000" b="1" dirty="0">
                <a:latin typeface="Arial"/>
                <a:ea typeface="Geneva"/>
                <a:cs typeface="Arial"/>
              </a:rPr>
              <a:t>Sur les réseaux sociaux</a:t>
            </a:r>
          </a:p>
          <a:p>
            <a:pPr marL="228600" indent="-228600">
              <a:buAutoNum type="arabicPeriod"/>
            </a:pPr>
            <a:endParaRPr lang="fr-FR" sz="1000" dirty="0">
              <a:latin typeface="Arial"/>
              <a:ea typeface="Geneva"/>
              <a:cs typeface="Arial"/>
            </a:endParaRPr>
          </a:p>
          <a:p>
            <a:r>
              <a:rPr lang="fr-FR" sz="1000" b="1" dirty="0">
                <a:solidFill>
                  <a:schemeClr val="tx2"/>
                </a:solidFill>
                <a:latin typeface="Arial"/>
                <a:ea typeface="Geneva"/>
                <a:cs typeface="Arial"/>
              </a:rPr>
              <a:t>3. Déployer MES dans ma structure </a:t>
            </a:r>
          </a:p>
          <a:p>
            <a:r>
              <a:rPr lang="fr-FR" sz="1000" b="1" dirty="0">
                <a:latin typeface="Arial"/>
                <a:ea typeface="Geneva"/>
                <a:cs typeface="Arial"/>
              </a:rPr>
              <a:t>Ressources pour sensibiliser le personnel et répondre à leurs questions :</a:t>
            </a:r>
            <a:r>
              <a:rPr lang="fr-FR" sz="1000" dirty="0">
                <a:latin typeface="Arial"/>
                <a:ea typeface="Geneva"/>
                <a:cs typeface="Arial"/>
              </a:rPr>
              <a:t> TOP 15 des questions des professionnels, éléments de langage pour sensibiliser le personnel, modèle de présentation pour le CVS</a:t>
            </a:r>
          </a:p>
          <a:p>
            <a:r>
              <a:rPr lang="fr-FR" sz="1000" b="1" dirty="0">
                <a:latin typeface="Arial"/>
                <a:ea typeface="Geneva"/>
                <a:cs typeface="Arial"/>
              </a:rPr>
              <a:t>Checklist pratique </a:t>
            </a:r>
            <a:r>
              <a:rPr lang="fr-FR" sz="1000" dirty="0">
                <a:latin typeface="Arial"/>
                <a:ea typeface="Geneva"/>
                <a:cs typeface="Arial"/>
              </a:rPr>
              <a:t>des actions à mettre en œuvre pour déployer MES dans sa structure</a:t>
            </a:r>
            <a:endParaRPr lang="fr-FR" sz="1000" dirty="0">
              <a:latin typeface="Arial"/>
              <a:cs typeface="Arial"/>
            </a:endParaRPr>
          </a:p>
        </p:txBody>
      </p:sp>
      <p:sp>
        <p:nvSpPr>
          <p:cNvPr id="47" name="ZoneTexte 8">
            <a:extLst>
              <a:ext uri="{FF2B5EF4-FFF2-40B4-BE49-F238E27FC236}">
                <a16:creationId xmlns:a16="http://schemas.microsoft.com/office/drawing/2014/main" id="{D24B1A24-5240-8376-1F39-F9C25B39EDDC}"/>
              </a:ext>
            </a:extLst>
          </p:cNvPr>
          <p:cNvSpPr txBox="1"/>
          <p:nvPr/>
        </p:nvSpPr>
        <p:spPr>
          <a:xfrm>
            <a:off x="4457285" y="1486092"/>
            <a:ext cx="4195160" cy="3608680"/>
          </a:xfrm>
          <a:prstGeom prst="rect">
            <a:avLst/>
          </a:prstGeom>
          <a:noFill/>
        </p:spPr>
        <p:txBody>
          <a:bodyPr wrap="square" lIns="68580" tIns="34290" rIns="68580" bIns="34290" rtlCol="0" anchor="t">
            <a:spAutoFit/>
          </a:bodyPr>
          <a:lstStyle/>
          <a:p>
            <a:pPr marL="228600" indent="-228600">
              <a:buAutoNum type="arabicPeriod"/>
            </a:pPr>
            <a:r>
              <a:rPr lang="fr-FR" sz="1000" b="1" dirty="0">
                <a:solidFill>
                  <a:schemeClr val="accent2"/>
                </a:solidFill>
                <a:latin typeface="Arial"/>
                <a:ea typeface="Geneva"/>
                <a:cs typeface="Arial"/>
              </a:rPr>
              <a:t>Présenter et activer MES en mode FALC</a:t>
            </a:r>
          </a:p>
          <a:p>
            <a:r>
              <a:rPr lang="fr-FR" sz="1000" dirty="0">
                <a:latin typeface="Arial"/>
                <a:ea typeface="Geneva"/>
                <a:cs typeface="Arial"/>
              </a:rPr>
              <a:t>Plusieurs exemples de mode opératoires et documents réalisés par les ESMS pilotes et les régions pour expliquer aux usagers Mon espace santé et les aider à l'activer </a:t>
            </a:r>
          </a:p>
          <a:p>
            <a:endParaRPr lang="fr-FR" sz="1000" dirty="0">
              <a:latin typeface="Arial"/>
              <a:ea typeface="Geneva"/>
              <a:cs typeface="Arial"/>
            </a:endParaRPr>
          </a:p>
          <a:p>
            <a:r>
              <a:rPr lang="fr-FR" sz="1000" b="1" dirty="0">
                <a:solidFill>
                  <a:schemeClr val="accent2"/>
                </a:solidFill>
                <a:latin typeface="Arial"/>
                <a:ea typeface="Geneva"/>
                <a:cs typeface="Arial"/>
              </a:rPr>
              <a:t>2. Recueillir le consentement de l'usager </a:t>
            </a:r>
          </a:p>
          <a:p>
            <a:r>
              <a:rPr lang="fr-FR" sz="1000" dirty="0">
                <a:latin typeface="Arial"/>
                <a:ea typeface="Geneva"/>
                <a:cs typeface="Arial"/>
              </a:rPr>
              <a:t>Modèle de document pour recueillir le consentement usagers pour l’activation et l’utilisation du DMP, modèle de mentions d’informations sur le recueil des données personnelles</a:t>
            </a:r>
          </a:p>
          <a:p>
            <a:endParaRPr lang="fr-FR" sz="1000" dirty="0">
              <a:latin typeface="Arial"/>
              <a:ea typeface="Geneva"/>
              <a:cs typeface="Arial"/>
            </a:endParaRPr>
          </a:p>
          <a:p>
            <a:r>
              <a:rPr lang="fr-FR" sz="1000" b="1" dirty="0">
                <a:solidFill>
                  <a:schemeClr val="accent2"/>
                </a:solidFill>
                <a:latin typeface="Arial"/>
                <a:ea typeface="Geneva"/>
                <a:cs typeface="Arial"/>
              </a:rPr>
              <a:t>3. Mettre à jour le livret d'accueil et le contrat de séjour</a:t>
            </a:r>
          </a:p>
          <a:p>
            <a:r>
              <a:rPr lang="fr-FR" sz="1000" dirty="0">
                <a:latin typeface="Arial"/>
                <a:ea typeface="Geneva"/>
                <a:cs typeface="Arial"/>
              </a:rPr>
              <a:t>Modèle d'encart à intégrer dans les documents de la structure pour informer l'usager de l'utilisation de MES</a:t>
            </a:r>
          </a:p>
          <a:p>
            <a:endParaRPr lang="fr-FR" sz="1000" dirty="0">
              <a:latin typeface="Arial"/>
              <a:ea typeface="Geneva"/>
              <a:cs typeface="Arial"/>
            </a:endParaRPr>
          </a:p>
          <a:p>
            <a:r>
              <a:rPr lang="fr-FR" sz="1000" b="1" dirty="0">
                <a:solidFill>
                  <a:schemeClr val="accent2"/>
                </a:solidFill>
                <a:latin typeface="Arial"/>
                <a:ea typeface="Geneva"/>
                <a:cs typeface="Arial"/>
              </a:rPr>
              <a:t>4. Informer les usagers sur Mon espace santé</a:t>
            </a:r>
          </a:p>
          <a:p>
            <a:r>
              <a:rPr lang="fr-FR" sz="1000" dirty="0">
                <a:latin typeface="Arial"/>
                <a:ea typeface="Geneva"/>
                <a:cs typeface="Arial"/>
              </a:rPr>
              <a:t>Modèle d'invitation pour une présentation de MES, de courrier d'information et TOP 10 des questions usagers sur MES, mémo de présentation de MES aux adolescents, mémo sur les règles applicables pour l’alimentation et la consultation de MES d’un usager </a:t>
            </a:r>
          </a:p>
          <a:p>
            <a:endParaRPr lang="fr-FR" sz="1000" dirty="0">
              <a:latin typeface="Arial"/>
              <a:ea typeface="Geneva"/>
              <a:cs typeface="Arial"/>
            </a:endParaRPr>
          </a:p>
          <a:p>
            <a:r>
              <a:rPr lang="fr-FR" sz="1000" b="1" dirty="0">
                <a:solidFill>
                  <a:schemeClr val="accent2"/>
                </a:solidFill>
                <a:latin typeface="Arial"/>
                <a:ea typeface="Geneva"/>
                <a:cs typeface="Arial"/>
              </a:rPr>
              <a:t>5. Communiquer vers les tutelles </a:t>
            </a:r>
          </a:p>
          <a:p>
            <a:r>
              <a:rPr lang="fr-FR" sz="1000" dirty="0">
                <a:latin typeface="Arial"/>
                <a:ea typeface="Geneva"/>
                <a:cs typeface="Arial"/>
              </a:rPr>
              <a:t>Mémo sur l'accès à MES pour un majeur sous protection et modèle de courrier pour informer les tutelles de l'utilisation de MES</a:t>
            </a:r>
          </a:p>
        </p:txBody>
      </p:sp>
    </p:spTree>
    <p:extLst>
      <p:ext uri="{BB962C8B-B14F-4D97-AF65-F5344CB8AC3E}">
        <p14:creationId xmlns:p14="http://schemas.microsoft.com/office/powerpoint/2010/main" val="261680610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D9958-F455-4212-7944-1CE94DEED3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46143E2-2F4B-8F8E-294D-0D88DEC8CB60}"/>
              </a:ext>
            </a:extLst>
          </p:cNvPr>
          <p:cNvSpPr>
            <a:spLocks noGrp="1"/>
          </p:cNvSpPr>
          <p:nvPr>
            <p:ph type="title"/>
          </p:nvPr>
        </p:nvSpPr>
        <p:spPr>
          <a:xfrm>
            <a:off x="852797" y="87474"/>
            <a:ext cx="6887475" cy="497984"/>
          </a:xfrm>
        </p:spPr>
        <p:txBody>
          <a:bodyPr>
            <a:normAutofit/>
          </a:bodyPr>
          <a:lstStyle/>
          <a:p>
            <a:r>
              <a:rPr lang="fr-FR" dirty="0">
                <a:cs typeface="Arial"/>
              </a:rPr>
              <a:t>Méthode de construction &amp; de mise </a:t>
            </a:r>
            <a:r>
              <a:rPr lang="fr-FR">
                <a:cs typeface="Arial"/>
              </a:rPr>
              <a:t>à jour du </a:t>
            </a:r>
            <a:r>
              <a:rPr lang="fr-FR" dirty="0">
                <a:cs typeface="Arial"/>
              </a:rPr>
              <a:t>kit </a:t>
            </a:r>
          </a:p>
        </p:txBody>
      </p:sp>
      <p:sp>
        <p:nvSpPr>
          <p:cNvPr id="3" name="Espace réservé du numéro de diapositive 2">
            <a:extLst>
              <a:ext uri="{FF2B5EF4-FFF2-40B4-BE49-F238E27FC236}">
                <a16:creationId xmlns:a16="http://schemas.microsoft.com/office/drawing/2014/main" id="{41994FEA-5C3D-00F3-38AE-A634423D2839}"/>
              </a:ext>
            </a:extLst>
          </p:cNvPr>
          <p:cNvSpPr>
            <a:spLocks noGrp="1"/>
          </p:cNvSpPr>
          <p:nvPr>
            <p:ph type="sldNum" sz="quarter" idx="12"/>
          </p:nvPr>
        </p:nvSpPr>
        <p:spPr/>
        <p:txBody>
          <a:bodyPr/>
          <a:lstStyle/>
          <a:p>
            <a:fld id="{646E7B68-C406-4B5C-B79D-A1CDE10CB85D}" type="slidenum">
              <a:rPr lang="fr-FR" smtClean="0"/>
              <a:pPr/>
              <a:t>4</a:t>
            </a:fld>
            <a:endParaRPr lang="fr-FR"/>
          </a:p>
        </p:txBody>
      </p:sp>
      <p:sp>
        <p:nvSpPr>
          <p:cNvPr id="5" name="ZoneTexte 4">
            <a:extLst>
              <a:ext uri="{FF2B5EF4-FFF2-40B4-BE49-F238E27FC236}">
                <a16:creationId xmlns:a16="http://schemas.microsoft.com/office/drawing/2014/main" id="{95638176-B092-61F5-00B8-BB5F1EFE81F5}"/>
              </a:ext>
            </a:extLst>
          </p:cNvPr>
          <p:cNvSpPr txBox="1"/>
          <p:nvPr/>
        </p:nvSpPr>
        <p:spPr>
          <a:xfrm>
            <a:off x="542975" y="940892"/>
            <a:ext cx="7988718" cy="3085460"/>
          </a:xfrm>
          <a:prstGeom prst="rect">
            <a:avLst/>
          </a:prstGeom>
          <a:noFill/>
        </p:spPr>
        <p:txBody>
          <a:bodyPr wrap="square" lIns="68580" tIns="34290" rIns="68580" bIns="34290" rtlCol="0" anchor="t">
            <a:spAutoFit/>
          </a:bodyPr>
          <a:lstStyle/>
          <a:p>
            <a:endParaRPr lang="fr-FR" sz="1400" b="1" dirty="0">
              <a:solidFill>
                <a:schemeClr val="tx2"/>
              </a:solidFill>
              <a:latin typeface="Marianne" panose="02000000000000000000"/>
            </a:endParaRPr>
          </a:p>
          <a:p>
            <a:endParaRPr lang="fr-FR" sz="1100" dirty="0">
              <a:latin typeface="Arial"/>
              <a:ea typeface="Geneva"/>
              <a:cs typeface="Arial"/>
            </a:endParaRPr>
          </a:p>
          <a:p>
            <a:r>
              <a:rPr lang="fr-FR" sz="1100" dirty="0">
                <a:latin typeface="Arial"/>
                <a:ea typeface="Geneva"/>
                <a:cs typeface="Arial"/>
              </a:rPr>
              <a:t>Le kit est </a:t>
            </a:r>
            <a:r>
              <a:rPr lang="fr-FR" sz="1100" dirty="0" err="1">
                <a:latin typeface="Arial"/>
                <a:ea typeface="Geneva"/>
                <a:cs typeface="Arial"/>
              </a:rPr>
              <a:t>co-construit</a:t>
            </a:r>
            <a:r>
              <a:rPr lang="fr-FR" sz="1100" dirty="0">
                <a:latin typeface="Arial"/>
                <a:ea typeface="Geneva"/>
                <a:cs typeface="Arial"/>
              </a:rPr>
              <a:t> </a:t>
            </a:r>
            <a:r>
              <a:rPr lang="fr-FR" sz="1100" b="1" dirty="0">
                <a:latin typeface="Arial"/>
                <a:ea typeface="Geneva"/>
                <a:cs typeface="Arial"/>
              </a:rPr>
              <a:t>à partir des retours du terrain, en s’appuyant sur :</a:t>
            </a:r>
          </a:p>
          <a:p>
            <a:pPr marL="285750" indent="-285750">
              <a:buFont typeface="Arial"/>
              <a:buChar char="•"/>
            </a:pPr>
            <a:r>
              <a:rPr lang="fr-FR" sz="1100" dirty="0">
                <a:latin typeface="Arial"/>
                <a:ea typeface="Geneva"/>
                <a:cs typeface="Arial"/>
              </a:rPr>
              <a:t>les ESMS pilotes ayant participé à l’expérimentation et sur les enseignements du sondage “Expérimentation MES 6 mois après”,</a:t>
            </a:r>
          </a:p>
          <a:p>
            <a:pPr marL="285750" indent="-285750">
              <a:buFont typeface="Arial"/>
              <a:buChar char="•"/>
            </a:pPr>
            <a:r>
              <a:rPr lang="fr-FR" sz="1100" dirty="0">
                <a:latin typeface="Arial"/>
                <a:ea typeface="Geneva"/>
                <a:cs typeface="Arial"/>
              </a:rPr>
              <a:t>les ambassadeurs Mon Espace Santé en région (6 régions volontaires),</a:t>
            </a:r>
          </a:p>
          <a:p>
            <a:pPr marL="285750" indent="-285750">
              <a:buFont typeface="Arial"/>
              <a:buChar char="•"/>
            </a:pPr>
            <a:r>
              <a:rPr lang="fr-FR" sz="1100" dirty="0">
                <a:latin typeface="Arial"/>
                <a:ea typeface="Geneva"/>
                <a:cs typeface="Arial"/>
              </a:rPr>
              <a:t>les experts du Cercle des experts médico-sociaux</a:t>
            </a:r>
          </a:p>
          <a:p>
            <a:pPr marL="285750" indent="-285750">
              <a:buFont typeface="Arial"/>
              <a:buChar char="•"/>
            </a:pPr>
            <a:endParaRPr lang="fr-FR" sz="1100" dirty="0">
              <a:latin typeface="Arial"/>
              <a:ea typeface="Geneva"/>
              <a:cs typeface="Arial"/>
            </a:endParaRPr>
          </a:p>
          <a:p>
            <a:r>
              <a:rPr lang="fr-FR" sz="1100" dirty="0">
                <a:latin typeface="Arial"/>
                <a:ea typeface="Geneva"/>
                <a:cs typeface="Arial"/>
              </a:rPr>
              <a:t>Le kit est également évolutif et s’enrichira progressivement, au fil des usages et des retours constatés sur le terrain. Il a vocation à être mis à jour au fil de l'eau.</a:t>
            </a:r>
          </a:p>
          <a:p>
            <a:endParaRPr lang="fr-FR" sz="1100" dirty="0">
              <a:latin typeface="Arial"/>
              <a:ea typeface="Geneva"/>
              <a:cs typeface="Arial"/>
            </a:endParaRPr>
          </a:p>
          <a:p>
            <a:r>
              <a:rPr lang="fr-FR" sz="1100" dirty="0">
                <a:latin typeface="+mn-lt"/>
                <a:ea typeface="Geneva"/>
              </a:rPr>
              <a:t>Si lors de votre usage de ce kit vous avez des remarques pour l'ajuster ou bien des documents utilisés dans votre structure pour l'enrichir, n'hésitez pas à remonter ces éléments au </a:t>
            </a:r>
            <a:r>
              <a:rPr lang="fr-FR" sz="1100" dirty="0">
                <a:latin typeface="+mn-lt"/>
                <a:ea typeface="Geneva"/>
                <a:hlinkClick r:id="rId3" tooltip="https://esante.gouv.fr/strategie-nationale/mon-espace-sante/ambassadeur"/>
              </a:rPr>
              <a:t>coordinateur régional Mon espace santé</a:t>
            </a:r>
            <a:r>
              <a:rPr lang="fr-FR" sz="1100" dirty="0">
                <a:latin typeface="+mn-lt"/>
                <a:ea typeface="Geneva"/>
              </a:rPr>
              <a:t> de votre région qui pourra transmettre à l'Agence du Numérique en Santé ces éléments.</a:t>
            </a:r>
            <a:endParaRPr lang="fr-FR" sz="1100" dirty="0">
              <a:latin typeface="+mn-lt"/>
              <a:ea typeface="Geneva"/>
              <a:cs typeface="Arial"/>
            </a:endParaRPr>
          </a:p>
          <a:p>
            <a:endParaRPr lang="fr-FR" sz="1100" b="1" dirty="0">
              <a:solidFill>
                <a:schemeClr val="accent1"/>
              </a:solidFill>
              <a:latin typeface="+mn-lt"/>
              <a:ea typeface="Geneva"/>
            </a:endParaRPr>
          </a:p>
          <a:p>
            <a:endParaRPr lang="fr-FR" sz="1400" dirty="0">
              <a:latin typeface="Marianne" panose="02000000000000000000"/>
            </a:endParaRPr>
          </a:p>
          <a:p>
            <a:r>
              <a:rPr lang="fr-FR" sz="1400" dirty="0">
                <a:latin typeface="Marianne" panose="02000000000000000000"/>
                <a:ea typeface="Geneva"/>
              </a:rPr>
              <a:t> </a:t>
            </a:r>
          </a:p>
        </p:txBody>
      </p:sp>
    </p:spTree>
    <p:extLst>
      <p:ext uri="{BB962C8B-B14F-4D97-AF65-F5344CB8AC3E}">
        <p14:creationId xmlns:p14="http://schemas.microsoft.com/office/powerpoint/2010/main" val="325403841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8856663" y="4867275"/>
            <a:ext cx="287337" cy="134938"/>
          </a:xfrm>
        </p:spPr>
        <p:txBody>
          <a:bodyPr/>
          <a:lstStyle/>
          <a:p>
            <a:fld id="{646E7B68-C406-4B5C-B79D-A1CDE10CB85D}" type="slidenum">
              <a:rPr lang="fr-FR" smtClean="0"/>
              <a:pPr/>
              <a:t>5</a:t>
            </a:fld>
            <a:endParaRPr lang="fr-FR"/>
          </a:p>
        </p:txBody>
      </p:sp>
    </p:spTree>
    <p:extLst>
      <p:ext uri="{BB962C8B-B14F-4D97-AF65-F5344CB8AC3E}">
        <p14:creationId xmlns:p14="http://schemas.microsoft.com/office/powerpoint/2010/main" val="2726957140"/>
      </p:ext>
    </p:extLst>
  </p:cSld>
  <p:clrMapOvr>
    <a:masterClrMapping/>
  </p:clrMapOvr>
  <p:transition>
    <p:fade/>
  </p:transition>
</p:sld>
</file>

<file path=ppt/theme/theme1.xml><?xml version="1.0" encoding="utf-8"?>
<a:theme xmlns:a="http://schemas.openxmlformats.org/drawingml/2006/main" name="ANS_THEME STANDARD_V1.0">
  <a:themeElements>
    <a:clrScheme name="ASIP_COULEURS STANDARD_V1.0">
      <a:dk1>
        <a:sysClr val="windowText" lastClr="000000"/>
      </a:dk1>
      <a:lt1>
        <a:sysClr val="window" lastClr="FFFFFF"/>
      </a:lt1>
      <a:dk2>
        <a:srgbClr val="006AB2"/>
      </a:dk2>
      <a:lt2>
        <a:srgbClr val="C7C0BA"/>
      </a:lt2>
      <a:accent1>
        <a:srgbClr val="00A1E0"/>
      </a:accent1>
      <a:accent2>
        <a:srgbClr val="95C23D"/>
      </a:accent2>
      <a:accent3>
        <a:srgbClr val="F7D700"/>
      </a:accent3>
      <a:accent4>
        <a:srgbClr val="FF9900"/>
      </a:accent4>
      <a:accent5>
        <a:srgbClr val="E94190"/>
      </a:accent5>
      <a:accent6>
        <a:srgbClr val="B51621"/>
      </a:accent6>
      <a:hlink>
        <a:srgbClr val="00A1E0"/>
      </a:hlink>
      <a:folHlink>
        <a:srgbClr val="E2001A"/>
      </a:folHlink>
    </a:clrScheme>
    <a:fontScheme name="ASIP_POL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sz="18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108000" rIns="72000" bIns="108000" rtlCol="0" anchor="ctr" anchorCtr="0">
        <a:normAutofit/>
      </a:bodyPr>
      <a:lstStyle>
        <a:defPPr algn="ctr">
          <a:defRPr sz="1500" dirty="0" err="1" smtClean="0">
            <a:solidFill>
              <a:srgbClr val="575757"/>
            </a:solidFill>
          </a:defRPr>
        </a:defPPr>
      </a:lstStyle>
    </a:txDef>
  </a:objectDefaults>
  <a:extraClrSchemeLst/>
  <a:extLst>
    <a:ext uri="{05A4C25C-085E-4340-85A3-A5531E510DB2}">
      <thm15:themeFamily xmlns:thm15="http://schemas.microsoft.com/office/thememl/2012/main" name="ANS_MOD_FICHE PROJET_V2.0.potx" id="{BD53F8A3-8082-4743-BF05-0B26DD2D3944}" vid="{4FF4C8A5-8717-4CCC-8487-4D86F5094A11}"/>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ExtendedDescription xmlns="http://schemas.microsoft.com/sharepoint/v3" xsi:nil="true"/>
    <mc4aa6e782e045f6bb87dab01c971b56 xmlns="f6ca01e7-bd19-41f1-999c-e032ef5104c3" xsi:nil="true"/>
    <TaxCatchAll xmlns="f6ca01e7-bd19-41f1-999c-e032ef5104c3" xsi:nil="true"/>
    <TaxCatchAllLabel xmlns="f6ca01e7-bd19-41f1-999c-e032ef5104c3" xsi:nil="true"/>
    <ModificateurAlfresco xmlns="262a1990-46ed-4352-954e-d515c06d85e8" xsi:nil="true"/>
    <f8b6baa267c0456bbf6a8d18c49a130b xmlns="262a1990-46ed-4352-954e-d515c06d85e8" xsi:nil="true"/>
    <eef0f6fc4ed046399a9d01fd3a7d6a6a xmlns="262a1990-46ed-4352-954e-d515c06d85e8" xsi:nil="true"/>
    <Chantier xmlns="262a1990-46ed-4352-954e-d515c06d85e8" xsi:nil="true"/>
    <Environnement xmlns="262a1990-46ed-4352-954e-d515c06d85e8" xsi:nil="true"/>
    <p671c8df16a44846939d278d4958f62c xmlns="262a1990-46ed-4352-954e-d515c06d85e8" xsi:nil="true"/>
    <b2804ef99be44b9e8166e80a6c2eb9f1 xmlns="262a1990-46ed-4352-954e-d515c06d85e8" xsi:nil="true"/>
    <m312bc62cb0243b6a873cbbf4dace6b2 xmlns="262a1990-46ed-4352-954e-d515c06d85e8" xsi:nil="true"/>
    <b084a4cb34a444d7969136255594d2f3 xmlns="262a1990-46ed-4352-954e-d515c06d85e8" xsi:nil="true"/>
    <CreateurAlfresco xmlns="262a1990-46ed-4352-954e-d515c06d85e8" xsi:nil="true"/>
    <g30fb2d8061a4d40b63138f91c1a832e xmlns="262a1990-46ed-4352-954e-d515c06d85e8" xsi:nil="true"/>
    <Ticket_x0020_Changement xmlns="262a1990-46ed-4352-954e-d515c06d85e8" xsi:nil="true"/>
    <m9a76db3058146ae844db6599c9d7036 xmlns="262a1990-46ed-4352-954e-d515c06d85e8" xsi:nil="true"/>
    <l0a6b4600f484920bbceae0813174244 xmlns="262a1990-46ed-4352-954e-d515c06d85e8" xsi:nil="true"/>
    <lcf76f155ced4ddcb4097134ff3c332f xmlns="262a1990-46ed-4352-954e-d515c06d85e8" xsi:nil="true"/>
    <Référence_x0020_Bon_x0020_de_x0020_Commande xmlns="262a1990-46ed-4352-954e-d515c06d85e8" xsi:nil="true"/>
    <Référence_x0020_Documentaire xmlns="262a1990-46ed-4352-954e-d515c06d85e8" xsi:nil="true"/>
    <Durée_x0020_d_x0027_Utilité_x0020_Administrative_x0020__x0028_DUA_x0029_ xmlns="262a1990-46ed-4352-954e-d515c06d85e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 Suivi de projet" ma:contentTypeID="0x010100333226B5D6902549BFE4A72F45A4400B0100EE0482530EAA92459E3AE6C00C193367" ma:contentTypeVersion="3" ma:contentTypeDescription="Type de contenu - Documentation de suivi de projet" ma:contentTypeScope="" ma:versionID="a5251b87dfe50b1bb5d773a5e2506f0d">
  <xsd:schema xmlns:xsd="http://www.w3.org/2001/XMLSchema" xmlns:xs="http://www.w3.org/2001/XMLSchema" xmlns:p="http://schemas.microsoft.com/office/2006/metadata/properties" xmlns:ns1="http://schemas.microsoft.com/sharepoint/v3" xmlns:ns2="262a1990-46ed-4352-954e-d515c06d85e8" xmlns:ns3="f6ca01e7-bd19-41f1-999c-e032ef5104c3" targetNamespace="http://schemas.microsoft.com/office/2006/metadata/properties" ma:root="true" ma:fieldsID="35e27378a40d8d8b139d2bdb5e2e06bf" ns1:_="" ns2:_="" ns3:_="">
    <xsd:import namespace="http://schemas.microsoft.com/sharepoint/v3"/>
    <xsd:import namespace="262a1990-46ed-4352-954e-d515c06d85e8"/>
    <xsd:import namespace="f6ca01e7-bd19-41f1-999c-e032ef5104c3"/>
    <xsd:element name="properties">
      <xsd:complexType>
        <xsd:sequence>
          <xsd:element name="documentManagement">
            <xsd:complexType>
              <xsd:all>
                <xsd:element ref="ns2:Référence_x0020_Documentaire" minOccurs="0"/>
                <xsd:element ref="ns2:Ticket_x0020_Changement" minOccurs="0"/>
                <xsd:element ref="ns2:Environnement" minOccurs="0"/>
                <xsd:element ref="ns2:Chantier" minOccurs="0"/>
                <xsd:element ref="ns2:Référence_x0020_Bon_x0020_de_x0020_Commande" minOccurs="0"/>
                <xsd:element ref="ns2:Durée_x0020_d_x0027_Utilité_x0020_Administrative_x0020__x0028_DUA_x0029_" minOccurs="0"/>
                <xsd:element ref="ns1:_ExtendedDescription" minOccurs="0"/>
                <xsd:element ref="ns2:CreateurAlfresco" minOccurs="0"/>
                <xsd:element ref="ns2:ModificateurAlfresco" minOccurs="0"/>
                <xsd:element ref="ns3:TaxCatchAll" minOccurs="0"/>
                <xsd:element ref="ns2:l0a6b4600f484920bbceae0813174244" minOccurs="0"/>
                <xsd:element ref="ns2:b2804ef99be44b9e8166e80a6c2eb9f1" minOccurs="0"/>
                <xsd:element ref="ns2:eef0f6fc4ed046399a9d01fd3a7d6a6a" minOccurs="0"/>
                <xsd:element ref="ns2:p671c8df16a44846939d278d4958f62c" minOccurs="0"/>
                <xsd:element ref="ns2:b084a4cb34a444d7969136255594d2f3" minOccurs="0"/>
                <xsd:element ref="ns2:m9a76db3058146ae844db6599c9d7036" minOccurs="0"/>
                <xsd:element ref="ns3:mc4aa6e782e045f6bb87dab01c971b56" minOccurs="0"/>
                <xsd:element ref="ns3:TaxCatchAllLabel" minOccurs="0"/>
                <xsd:element ref="ns2:g30fb2d8061a4d40b63138f91c1a832e" minOccurs="0"/>
                <xsd:element ref="ns2:m312bc62cb0243b6a873cbbf4dace6b2" minOccurs="0"/>
                <xsd:element ref="ns2:f8b6baa267c0456bbf6a8d18c49a130b"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ExtendedDescription" ma:index="18" nillable="true" ma:displayName="Description" ma:internalName="_ExtendedDescription">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62a1990-46ed-4352-954e-d515c06d85e8" elementFormDefault="qualified">
    <xsd:import namespace="http://schemas.microsoft.com/office/2006/documentManagement/types"/>
    <xsd:import namespace="http://schemas.microsoft.com/office/infopath/2007/PartnerControls"/>
    <xsd:element name="Référence_x0020_Documentaire" ma:index="7" nillable="true" ma:displayName="Référence Documentaire" ma:default="" ma:internalName="R_x00e9_f_x00e9_rence_x0020_Documentaire">
      <xsd:simpleType>
        <xsd:restriction base="dms:Text">
          <xsd:maxLength value="255"/>
        </xsd:restriction>
      </xsd:simpleType>
    </xsd:element>
    <xsd:element name="Ticket_x0020_Changement" ma:index="8" nillable="true" ma:displayName="Ticket Changement" ma:default="" ma:internalName="Ticket_x0020_Changement">
      <xsd:simpleType>
        <xsd:restriction base="dms:Text">
          <xsd:maxLength value="255"/>
        </xsd:restriction>
      </xsd:simpleType>
    </xsd:element>
    <xsd:element name="Environnement" ma:index="9" nillable="true" ma:displayName="Environnement" ma:default="" ma:internalName="Environnement">
      <xsd:simpleType>
        <xsd:restriction base="dms:Text">
          <xsd:maxLength value="255"/>
        </xsd:restriction>
      </xsd:simpleType>
    </xsd:element>
    <xsd:element name="Chantier" ma:index="11" nillable="true" ma:displayName="Chantier" ma:default="" ma:internalName="Chantier">
      <xsd:simpleType>
        <xsd:restriction base="dms:Text">
          <xsd:maxLength value="255"/>
        </xsd:restriction>
      </xsd:simpleType>
    </xsd:element>
    <xsd:element name="Référence_x0020_Bon_x0020_de_x0020_Commande" ma:index="13" nillable="true" ma:displayName="Référence Bon de Commande" ma:indexed="true" ma:internalName="R_x00e9_f_x00e9_rence_x0020_Bon_x0020_de_x0020_Commande">
      <xsd:simpleType>
        <xsd:restriction base="dms:Text">
          <xsd:maxLength value="255"/>
        </xsd:restriction>
      </xsd:simpleType>
    </xsd:element>
    <xsd:element name="Durée_x0020_d_x0027_Utilité_x0020_Administrative_x0020__x0028_DUA_x0029_" ma:index="17" nillable="true" ma:displayName="Durée d'Utilité Administrative (DUA)" ma:internalName="Dur_x00e9_e_x0020_d_x0027_Utilit_x00e9__x0020_Administrative_x0020__x0028_DUA_x0029_" ma:percentage="FALSE">
      <xsd:simpleType>
        <xsd:restriction base="dms:Number"/>
      </xsd:simpleType>
    </xsd:element>
    <xsd:element name="CreateurAlfresco" ma:index="19" nillable="true" ma:displayName="CreateurAlfresco" ma:default="" ma:internalName="CreateurAlfresco">
      <xsd:simpleType>
        <xsd:restriction base="dms:Text">
          <xsd:maxLength value="255"/>
        </xsd:restriction>
      </xsd:simpleType>
    </xsd:element>
    <xsd:element name="ModificateurAlfresco" ma:index="20" nillable="true" ma:displayName="ModificateurAlfresco" ma:default="" ma:internalName="ModificateurAlfresco">
      <xsd:simpleType>
        <xsd:restriction base="dms:Text">
          <xsd:maxLength value="255"/>
        </xsd:restriction>
      </xsd:simpleType>
    </xsd:element>
    <xsd:element name="l0a6b4600f484920bbceae0813174244" ma:index="22" nillable="true" ma:displayName="Prestataire(s)_0" ma:hidden="true" ma:internalName="l0a6b4600f484920bbceae0813174244">
      <xsd:simpleType>
        <xsd:restriction base="dms:Note"/>
      </xsd:simpleType>
    </xsd:element>
    <xsd:element name="b2804ef99be44b9e8166e80a6c2eb9f1" ma:index="24" nillable="true" ma:displayName="Statut du document_0" ma:hidden="true" ma:internalName="b2804ef99be44b9e8166e80a6c2eb9f1">
      <xsd:simpleType>
        <xsd:restriction base="dms:Note"/>
      </xsd:simpleType>
    </xsd:element>
    <xsd:element name="eef0f6fc4ed046399a9d01fd3a7d6a6a" ma:index="26" nillable="true" ma:displayName="Sort Final (Archivage)_1" ma:hidden="true" ma:internalName="eef0f6fc4ed046399a9d01fd3a7d6a6a">
      <xsd:simpleType>
        <xsd:restriction base="dms:Note"/>
      </xsd:simpleType>
    </xsd:element>
    <xsd:element name="p671c8df16a44846939d278d4958f62c" ma:index="28" nillable="true" ma:displayName="Direction / Service_0" ma:hidden="true" ma:internalName="p671c8df16a44846939d278d4958f62c">
      <xsd:simpleType>
        <xsd:restriction base="dms:Note"/>
      </xsd:simpleType>
    </xsd:element>
    <xsd:element name="b084a4cb34a444d7969136255594d2f3" ma:index="30" nillable="true" ma:displayName="Type de document ANS_0" ma:hidden="true" ma:internalName="b084a4cb34a444d7969136255594d2f3">
      <xsd:simpleType>
        <xsd:restriction base="dms:Note"/>
      </xsd:simpleType>
    </xsd:element>
    <xsd:element name="m9a76db3058146ae844db6599c9d7036" ma:index="32" nillable="true" ma:displayName="Classification_0" ma:hidden="true" ma:internalName="m9a76db3058146ae844db6599c9d7036">
      <xsd:simpleType>
        <xsd:restriction base="dms:Note"/>
      </xsd:simpleType>
    </xsd:element>
    <xsd:element name="g30fb2d8061a4d40b63138f91c1a832e" ma:index="35" nillable="true" ma:displayName="Marché_0" ma:hidden="true" ma:internalName="g30fb2d8061a4d40b63138f91c1a832e">
      <xsd:simpleType>
        <xsd:restriction base="dms:Note"/>
      </xsd:simpleType>
    </xsd:element>
    <xsd:element name="m312bc62cb0243b6a873cbbf4dace6b2" ma:index="37" nillable="true" ma:displayName="Projet_0" ma:hidden="true" ma:internalName="m312bc62cb0243b6a873cbbf4dace6b2">
      <xsd:simpleType>
        <xsd:restriction base="dms:Note"/>
      </xsd:simpleType>
    </xsd:element>
    <xsd:element name="f8b6baa267c0456bbf6a8d18c49a130b" ma:index="38" nillable="true" ma:displayName="Catégorie Documentaire_0" ma:hidden="true" ma:internalName="f8b6baa267c0456bbf6a8d18c49a130b">
      <xsd:simpleType>
        <xsd:restriction base="dms:Note"/>
      </xsd:simpleType>
    </xsd:element>
    <xsd:element name="lcf76f155ced4ddcb4097134ff3c332f" ma:index="39" nillable="true" ma:displayName="Balises d’images_0" ma:hidden="true" ma:internalName="lcf76f155ced4ddcb4097134ff3c332f">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ca01e7-bd19-41f1-999c-e032ef5104c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1f3ec5f-5a67-40e0-b5e0-e23b6b588f8b}" ma:internalName="TaxCatchAll" ma:showField="CatchAllData" ma:web="f6ca01e7-bd19-41f1-999c-e032ef5104c3">
      <xsd:complexType>
        <xsd:complexContent>
          <xsd:extension base="dms:MultiChoiceLookup">
            <xsd:sequence>
              <xsd:element name="Value" type="dms:Lookup" maxOccurs="unbounded" minOccurs="0" nillable="true"/>
            </xsd:sequence>
          </xsd:extension>
        </xsd:complexContent>
      </xsd:complexType>
    </xsd:element>
    <xsd:element name="mc4aa6e782e045f6bb87dab01c971b56" ma:index="33" nillable="true" ma:displayName="Version Applicative_0" ma:hidden="true" ma:internalName="mc4aa6e782e045f6bb87dab01c971b56">
      <xsd:simpleType>
        <xsd:restriction base="dms:Note"/>
      </xsd:simpleType>
    </xsd:element>
    <xsd:element name="TaxCatchAllLabel" ma:index="34" nillable="true" ma:displayName="Taxonomy Catch All Column1" ma:hidden="true" ma:list="{61f3ec5f-5a67-40e0-b5e0-e23b6b588f8b}" ma:internalName="TaxCatchAllLabel" ma:readOnly="true" ma:showField="CatchAllDataLabel" ma:web="f6ca01e7-bd19-41f1-999c-e032ef5104c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Type de contenu"/>
        <xsd:element ref="dc:title" minOccurs="0" maxOccurs="1" ma:index="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86889C-0E07-44A3-AEFC-D0A4E9AF5475}">
  <ds:schemaRefs>
    <ds:schemaRef ds:uri="http://purl.org/dc/dcmitype/"/>
    <ds:schemaRef ds:uri="f6ca01e7-bd19-41f1-999c-e032ef5104c3"/>
    <ds:schemaRef ds:uri="http://schemas.microsoft.com/office/2006/documentManagement/types"/>
    <ds:schemaRef ds:uri="http://schemas.microsoft.com/office/infopath/2007/PartnerControls"/>
    <ds:schemaRef ds:uri="http://purl.org/dc/terms/"/>
    <ds:schemaRef ds:uri="http://www.w3.org/XML/1998/namespace"/>
    <ds:schemaRef ds:uri="http://schemas.microsoft.com/office/2006/metadata/properties"/>
    <ds:schemaRef ds:uri="http://purl.org/dc/elements/1.1/"/>
    <ds:schemaRef ds:uri="http://schemas.microsoft.com/sharepoint/v3"/>
    <ds:schemaRef ds:uri="http://schemas.openxmlformats.org/package/2006/metadata/core-properties"/>
    <ds:schemaRef ds:uri="c4c48032-22c6-442a-abd9-fcbfb449e040"/>
    <ds:schemaRef ds:uri="262a1990-46ed-4352-954e-d515c06d85e8"/>
  </ds:schemaRefs>
</ds:datastoreItem>
</file>

<file path=customXml/itemProps2.xml><?xml version="1.0" encoding="utf-8"?>
<ds:datastoreItem xmlns:ds="http://schemas.openxmlformats.org/officeDocument/2006/customXml" ds:itemID="{2BED5A38-68F6-4D10-B510-9ECDA577AE88}">
  <ds:schemaRefs>
    <ds:schemaRef ds:uri="http://schemas.microsoft.com/sharepoint/v3/contenttype/forms"/>
  </ds:schemaRefs>
</ds:datastoreItem>
</file>

<file path=customXml/itemProps3.xml><?xml version="1.0" encoding="utf-8"?>
<ds:datastoreItem xmlns:ds="http://schemas.openxmlformats.org/officeDocument/2006/customXml" ds:itemID="{AE234B0D-0E38-473E-A8FC-2C84CE8AC7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62a1990-46ed-4352-954e-d515c06d85e8"/>
    <ds:schemaRef ds:uri="f6ca01e7-bd19-41f1-999c-e032ef5104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e9645ce-24f7-4fa7-847c-11dc6037a35a}" enabled="1" method="Standard" siteId="{b9e9ed43-edf4-4755-925b-76f18f50dbe7}" contentBits="0" removed="0"/>
</clbl:labelList>
</file>

<file path=docProps/app.xml><?xml version="1.0" encoding="utf-8"?>
<Properties xmlns="http://schemas.openxmlformats.org/officeDocument/2006/extended-properties" xmlns:vt="http://schemas.openxmlformats.org/officeDocument/2006/docPropsVTypes">
  <Template>ANS_MOD_FICHE PROJET_V2.0</Template>
  <TotalTime>73</TotalTime>
  <Words>753</Words>
  <Application>Microsoft Office PowerPoint</Application>
  <PresentationFormat>Affichage à l'écran (16:9)</PresentationFormat>
  <Paragraphs>63</Paragraphs>
  <Slides>5</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vt:i4>
      </vt:variant>
    </vt:vector>
  </HeadingPairs>
  <TitlesOfParts>
    <vt:vector size="12" baseType="lpstr">
      <vt:lpstr>Arial</vt:lpstr>
      <vt:lpstr>Geneva</vt:lpstr>
      <vt:lpstr>Marianne</vt:lpstr>
      <vt:lpstr>Webdings</vt:lpstr>
      <vt:lpstr>Wingdings</vt:lpstr>
      <vt:lpstr>Wingdings 3</vt:lpstr>
      <vt:lpstr>ANS_THEME STANDARD_V1.0</vt:lpstr>
      <vt:lpstr>Kit Mon espace santé pour le secteur médico-social</vt:lpstr>
      <vt:lpstr>Kit de déploiement MES pour le secteur médico-social</vt:lpstr>
      <vt:lpstr>Détails des documents composant les deux boîtes</vt:lpstr>
      <vt:lpstr>Méthode de construction &amp; de mise à jour du kit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Léa BOSQUAIN</dc:creator>
  <cp:lastModifiedBy>Rose KAIROS ID</cp:lastModifiedBy>
  <cp:revision>9</cp:revision>
  <cp:lastPrinted>2018-03-02T11:16:01Z</cp:lastPrinted>
  <dcterms:created xsi:type="dcterms:W3CDTF">2025-02-21T10:13:01Z</dcterms:created>
  <dcterms:modified xsi:type="dcterms:W3CDTF">2025-12-09T09:58:34Z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itre">
    <vt:lpwstr>Titre du document</vt:lpwstr>
  </property>
  <property fmtid="{D5CDD505-2E9C-101B-9397-08002B2CF9AE}" pid="3" name="_Sous-titre">
    <vt:lpwstr>Sous-titre</vt:lpwstr>
  </property>
  <property fmtid="{D5CDD505-2E9C-101B-9397-08002B2CF9AE}" pid="4" name="_Projet">
    <vt:lpwstr>Nom du projet</vt:lpwstr>
  </property>
  <property fmtid="{D5CDD505-2E9C-101B-9397-08002B2CF9AE}" pid="5" name="_Direction">
    <vt:lpwstr>Nom du pôle/direction</vt:lpwstr>
  </property>
  <property fmtid="{D5CDD505-2E9C-101B-9397-08002B2CF9AE}" pid="6" name="_Version">
    <vt:lpwstr>V0.1</vt:lpwstr>
  </property>
  <property fmtid="{D5CDD505-2E9C-101B-9397-08002B2CF9AE}" pid="7" name="_Statut">
    <vt:lpwstr>En cours</vt:lpwstr>
  </property>
  <property fmtid="{D5CDD505-2E9C-101B-9397-08002B2CF9AE}" pid="8" name="_Classification">
    <vt:lpwstr>Restreinte</vt:lpwstr>
  </property>
  <property fmtid="{D5CDD505-2E9C-101B-9397-08002B2CF9AE}" pid="9" name="*Choix Statut">
    <vt:lpwstr>En cours / En validation / Validé</vt:lpwstr>
  </property>
  <property fmtid="{D5CDD505-2E9C-101B-9397-08002B2CF9AE}" pid="10" name="*Choix classification">
    <vt:lpwstr>Publique / Interne / Restreinte / Confidentielle</vt:lpwstr>
  </property>
  <property fmtid="{D5CDD505-2E9C-101B-9397-08002B2CF9AE}" pid="11" name="ContentTypeId">
    <vt:lpwstr>0x010100333226B5D6902549BFE4A72F45A4400B0100EE0482530EAA92459E3AE6C00C193367</vt:lpwstr>
  </property>
  <property fmtid="{D5CDD505-2E9C-101B-9397-08002B2CF9AE}" pid="12" name="MediaServiceImageTags">
    <vt:lpwstr/>
  </property>
  <property fmtid="{D5CDD505-2E9C-101B-9397-08002B2CF9AE}" pid="13" name="Marché">
    <vt:lpwstr/>
  </property>
  <property fmtid="{D5CDD505-2E9C-101B-9397-08002B2CF9AE}" pid="14" name="Projet">
    <vt:lpwstr/>
  </property>
  <property fmtid="{D5CDD505-2E9C-101B-9397-08002B2CF9AE}" pid="15" name="Type de document ANS">
    <vt:lpwstr/>
  </property>
  <property fmtid="{D5CDD505-2E9C-101B-9397-08002B2CF9AE}" pid="16" name="Statut_x0020_du_x0020_document">
    <vt:lpwstr/>
  </property>
  <property fmtid="{D5CDD505-2E9C-101B-9397-08002B2CF9AE}" pid="17" name="Direction / Service">
    <vt:lpwstr/>
  </property>
  <property fmtid="{D5CDD505-2E9C-101B-9397-08002B2CF9AE}" pid="18" name="Cat_x00e9_gorie_x0020_Documentaire">
    <vt:lpwstr/>
  </property>
  <property fmtid="{D5CDD505-2E9C-101B-9397-08002B2CF9AE}" pid="19" name="March_x00e9_">
    <vt:lpwstr/>
  </property>
  <property fmtid="{D5CDD505-2E9C-101B-9397-08002B2CF9AE}" pid="20" name="Direction_x0020__x002F__x0020_Service">
    <vt:lpwstr/>
  </property>
  <property fmtid="{D5CDD505-2E9C-101B-9397-08002B2CF9AE}" pid="21" name="Statut du document">
    <vt:lpwstr/>
  </property>
  <property fmtid="{D5CDD505-2E9C-101B-9397-08002B2CF9AE}" pid="22" name="Type_x0020_de_x0020_document_x0020_ANS">
    <vt:lpwstr/>
  </property>
  <property fmtid="{D5CDD505-2E9C-101B-9397-08002B2CF9AE}" pid="23" name="Classification">
    <vt:lpwstr/>
  </property>
  <property fmtid="{D5CDD505-2E9C-101B-9397-08002B2CF9AE}" pid="24" name="Version Applicative0">
    <vt:lpwstr/>
  </property>
  <property fmtid="{D5CDD505-2E9C-101B-9397-08002B2CF9AE}" pid="25" name="Catégorie Documentaire">
    <vt:lpwstr/>
  </property>
  <property fmtid="{D5CDD505-2E9C-101B-9397-08002B2CF9AE}" pid="26" name="Sort_x0020_Final_x0020__x0028_Archivage_x0029_1">
    <vt:lpwstr/>
  </property>
  <property fmtid="{D5CDD505-2E9C-101B-9397-08002B2CF9AE}" pid="27" name="Prestataire_x0028_s_x0029_">
    <vt:lpwstr/>
  </property>
  <property fmtid="{D5CDD505-2E9C-101B-9397-08002B2CF9AE}" pid="28" name="Sort Final (Archivage)1">
    <vt:lpwstr/>
  </property>
  <property fmtid="{D5CDD505-2E9C-101B-9397-08002B2CF9AE}" pid="29" name="Prestataire(s)">
    <vt:lpwstr/>
  </property>
  <property fmtid="{D5CDD505-2E9C-101B-9397-08002B2CF9AE}" pid="30" name="Version_x0020_Applicative0">
    <vt:lpwstr/>
  </property>
  <property fmtid="{D5CDD505-2E9C-101B-9397-08002B2CF9AE}" pid="31" name="Order">
    <vt:r8>594900</vt:r8>
  </property>
  <property fmtid="{D5CDD505-2E9C-101B-9397-08002B2CF9AE}" pid="32" name="xd_ProgID">
    <vt:lpwstr/>
  </property>
  <property fmtid="{D5CDD505-2E9C-101B-9397-08002B2CF9AE}" pid="33" name="ComplianceAssetId">
    <vt:lpwstr/>
  </property>
  <property fmtid="{D5CDD505-2E9C-101B-9397-08002B2CF9AE}" pid="34" name="TemplateUrl">
    <vt:lpwstr/>
  </property>
  <property fmtid="{D5CDD505-2E9C-101B-9397-08002B2CF9AE}" pid="35" name="TriggerFlowInfo">
    <vt:lpwstr/>
  </property>
  <property fmtid="{D5CDD505-2E9C-101B-9397-08002B2CF9AE}" pid="36" name="xd_Signature">
    <vt:bool>false</vt:bool>
  </property>
  <property fmtid="{D5CDD505-2E9C-101B-9397-08002B2CF9AE}" pid="37" name="g30fb2d8061a4d40b63138f91c1a832e0">
    <vt:lpwstr/>
  </property>
  <property fmtid="{D5CDD505-2E9C-101B-9397-08002B2CF9AE}" pid="38" name="l0a6b4600f484920bbceae08131742440">
    <vt:lpwstr/>
  </property>
  <property fmtid="{D5CDD505-2E9C-101B-9397-08002B2CF9AE}" pid="39" name="eef0f6fc4ed046399a9d01fd3a7d6a6a0">
    <vt:lpwstr/>
  </property>
  <property fmtid="{D5CDD505-2E9C-101B-9397-08002B2CF9AE}" pid="40" name="p671c8df16a44846939d278d4958f62c0">
    <vt:lpwstr/>
  </property>
  <property fmtid="{D5CDD505-2E9C-101B-9397-08002B2CF9AE}" pid="41" name="m9a76db3058146ae844db6599c9d70360">
    <vt:lpwstr/>
  </property>
  <property fmtid="{D5CDD505-2E9C-101B-9397-08002B2CF9AE}" pid="42" name="m312bc62cb0243b6a873cbbf4dace6b20">
    <vt:lpwstr/>
  </property>
  <property fmtid="{D5CDD505-2E9C-101B-9397-08002B2CF9AE}" pid="43" name="b2804ef99be44b9e8166e80a6c2eb9f10">
    <vt:lpwstr/>
  </property>
  <property fmtid="{D5CDD505-2E9C-101B-9397-08002B2CF9AE}" pid="44" name="b084a4cb34a444d7969136255594d2f30">
    <vt:lpwstr/>
  </property>
  <property fmtid="{D5CDD505-2E9C-101B-9397-08002B2CF9AE}" pid="45" name="f8b6baa267c0456bbf6a8d18c49a130b0">
    <vt:lpwstr/>
  </property>
</Properties>
</file>